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19"/>
  </p:notesMasterIdLst>
  <p:sldIdLst>
    <p:sldId id="256" r:id="rId2"/>
    <p:sldId id="293" r:id="rId3"/>
    <p:sldId id="294" r:id="rId4"/>
    <p:sldId id="257" r:id="rId5"/>
    <p:sldId id="296" r:id="rId6"/>
    <p:sldId id="297" r:id="rId7"/>
    <p:sldId id="298" r:id="rId8"/>
    <p:sldId id="299" r:id="rId9"/>
    <p:sldId id="300" r:id="rId10"/>
    <p:sldId id="262" r:id="rId11"/>
    <p:sldId id="302" r:id="rId12"/>
    <p:sldId id="303" r:id="rId13"/>
    <p:sldId id="304" r:id="rId14"/>
    <p:sldId id="305" r:id="rId15"/>
    <p:sldId id="306" r:id="rId16"/>
    <p:sldId id="307" r:id="rId17"/>
    <p:sldId id="308" r:id="rId18"/>
  </p:sldIdLst>
  <p:sldSz cx="9144000" cy="5143500" type="screen16x9"/>
  <p:notesSz cx="6858000" cy="9144000"/>
  <p:embeddedFontLst>
    <p:embeddedFont>
      <p:font typeface="Assistant Light" panose="020B0604020202020204" charset="-79"/>
      <p:regular r:id="rId20"/>
      <p:bold r:id="rId21"/>
    </p:embeddedFont>
    <p:embeddedFont>
      <p:font typeface="Calibri" panose="020F0502020204030204" pitchFamily="34" charset="0"/>
      <p:regular r:id="rId22"/>
      <p:bold r:id="rId23"/>
      <p:italic r:id="rId24"/>
      <p:boldItalic r:id="rId25"/>
    </p:embeddedFont>
    <p:embeddedFont>
      <p:font typeface="Calibri Light" panose="020F0302020204030204" pitchFamily="34" charset="0"/>
      <p:regular r:id="rId26"/>
      <p:italic r:id="rId27"/>
    </p:embeddedFont>
    <p:embeddedFont>
      <p:font typeface="Fira Sans Extra Condensed Medium" panose="020B0604020202020204" charset="0"/>
      <p:regular r:id="rId28"/>
      <p:bold r:id="rId29"/>
      <p:italic r:id="rId30"/>
      <p:boldItalic r:id="rId31"/>
    </p:embeddedFont>
    <p:embeddedFont>
      <p:font typeface="Georgia" panose="02040502050405020303" pitchFamily="18" charset="0"/>
      <p:regular r:id="rId32"/>
      <p:bold r:id="rId33"/>
      <p:italic r:id="rId34"/>
      <p:boldItalic r:id="rId35"/>
    </p:embeddedFont>
    <p:embeddedFont>
      <p:font typeface="Nunito Sans" panose="020B0604020202020204" charset="0"/>
      <p:regular r:id="rId36"/>
      <p:bold r:id="rId37"/>
      <p:italic r:id="rId38"/>
      <p:boldItalic r:id="rId39"/>
    </p:embeddedFont>
    <p:embeddedFont>
      <p:font typeface="Nunito Sans ExtraBold" panose="020B0604020202020204" charset="0"/>
      <p:bold r:id="rId40"/>
      <p:boldItalic r:id="rId41"/>
    </p:embeddedFont>
    <p:embeddedFont>
      <p:font typeface="Pontano Sans" panose="020B0604020202020204" charset="0"/>
      <p:regular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760">
          <p15:clr>
            <a:srgbClr val="9AA0A6"/>
          </p15:clr>
        </p15:guide>
        <p15:guide id="2" pos="4215">
          <p15:clr>
            <a:srgbClr val="9AA0A6"/>
          </p15:clr>
        </p15:guide>
        <p15:guide id="3"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057" autoAdjust="0"/>
  </p:normalViewPr>
  <p:slideViewPr>
    <p:cSldViewPr snapToGrid="0">
      <p:cViewPr varScale="1">
        <p:scale>
          <a:sx n="139" d="100"/>
          <a:sy n="139" d="100"/>
        </p:scale>
        <p:origin x="804" y="102"/>
      </p:cViewPr>
      <p:guideLst>
        <p:guide pos="5760"/>
        <p:guide pos="4215"/>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font" Target="fonts/font2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font" Target="fonts/font21.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46" Type="http://schemas.openxmlformats.org/officeDocument/2006/relationships/tableStyles" Target="tableStyles.xml"/><Relationship Id="rId20" Type="http://schemas.openxmlformats.org/officeDocument/2006/relationships/font" Target="fonts/font1.fntdata"/><Relationship Id="rId41"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5e4b937d3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5e4b937d3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8d3b44f08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p:nvPr/>
        </p:nvSpPr>
        <p:spPr>
          <a:xfrm>
            <a:off x="5089700" y="-20175"/>
            <a:ext cx="4094650" cy="5190575"/>
          </a:xfrm>
          <a:custGeom>
            <a:avLst/>
            <a:gdLst/>
            <a:ahLst/>
            <a:cxnLst/>
            <a:rect l="l" t="t" r="r" b="b"/>
            <a:pathLst>
              <a:path w="163786" h="207623" extrusionOk="0">
                <a:moveTo>
                  <a:pt x="0" y="0"/>
                </a:moveTo>
                <a:lnTo>
                  <a:pt x="26895" y="207623"/>
                </a:lnTo>
                <a:lnTo>
                  <a:pt x="163786" y="207623"/>
                </a:lnTo>
                <a:lnTo>
                  <a:pt x="163786" y="538"/>
                </a:lnTo>
                <a:close/>
              </a:path>
            </a:pathLst>
          </a:custGeom>
          <a:solidFill>
            <a:schemeClr val="dk1"/>
          </a:solidFill>
          <a:ln>
            <a:noFill/>
          </a:ln>
        </p:spPr>
      </p:sp>
      <p:sp>
        <p:nvSpPr>
          <p:cNvPr id="10" name="Google Shape;10;p2"/>
          <p:cNvSpPr txBox="1">
            <a:spLocks noGrp="1"/>
          </p:cNvSpPr>
          <p:nvPr>
            <p:ph type="ctrTitle"/>
          </p:nvPr>
        </p:nvSpPr>
        <p:spPr>
          <a:xfrm>
            <a:off x="4863802" y="1290175"/>
            <a:ext cx="36396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3000"/>
              <a:buFont typeface="Nunito Sans ExtraBold"/>
              <a:buNone/>
              <a:defRPr sz="3000">
                <a:solidFill>
                  <a:schemeClr val="lt1"/>
                </a:solidFill>
                <a:latin typeface="Nunito Sans ExtraBold"/>
                <a:ea typeface="Nunito Sans ExtraBold"/>
                <a:cs typeface="Nunito Sans ExtraBold"/>
                <a:sym typeface="Nunito Sans ExtraBold"/>
              </a:defRPr>
            </a:lvl1pPr>
            <a:lvl2pPr lvl="1" algn="r" rtl="0">
              <a:spcBef>
                <a:spcPts val="0"/>
              </a:spcBef>
              <a:spcAft>
                <a:spcPts val="0"/>
              </a:spcAft>
              <a:buClr>
                <a:schemeClr val="lt1"/>
              </a:buClr>
              <a:buSzPts val="3000"/>
              <a:buNone/>
              <a:defRPr sz="3000">
                <a:solidFill>
                  <a:schemeClr val="lt1"/>
                </a:solidFill>
              </a:defRPr>
            </a:lvl2pPr>
            <a:lvl3pPr lvl="2" algn="r" rtl="0">
              <a:spcBef>
                <a:spcPts val="0"/>
              </a:spcBef>
              <a:spcAft>
                <a:spcPts val="0"/>
              </a:spcAft>
              <a:buClr>
                <a:schemeClr val="lt1"/>
              </a:buClr>
              <a:buSzPts val="3000"/>
              <a:buNone/>
              <a:defRPr sz="3000">
                <a:solidFill>
                  <a:schemeClr val="lt1"/>
                </a:solidFill>
              </a:defRPr>
            </a:lvl3pPr>
            <a:lvl4pPr lvl="3" algn="r" rtl="0">
              <a:spcBef>
                <a:spcPts val="0"/>
              </a:spcBef>
              <a:spcAft>
                <a:spcPts val="0"/>
              </a:spcAft>
              <a:buClr>
                <a:schemeClr val="lt1"/>
              </a:buClr>
              <a:buSzPts val="3000"/>
              <a:buNone/>
              <a:defRPr sz="3000">
                <a:solidFill>
                  <a:schemeClr val="lt1"/>
                </a:solidFill>
              </a:defRPr>
            </a:lvl4pPr>
            <a:lvl5pPr lvl="4" algn="r" rtl="0">
              <a:spcBef>
                <a:spcPts val="0"/>
              </a:spcBef>
              <a:spcAft>
                <a:spcPts val="0"/>
              </a:spcAft>
              <a:buClr>
                <a:schemeClr val="lt1"/>
              </a:buClr>
              <a:buSzPts val="3000"/>
              <a:buNone/>
              <a:defRPr sz="3000">
                <a:solidFill>
                  <a:schemeClr val="lt1"/>
                </a:solidFill>
              </a:defRPr>
            </a:lvl5pPr>
            <a:lvl6pPr lvl="5" algn="r" rtl="0">
              <a:spcBef>
                <a:spcPts val="0"/>
              </a:spcBef>
              <a:spcAft>
                <a:spcPts val="0"/>
              </a:spcAft>
              <a:buClr>
                <a:schemeClr val="lt1"/>
              </a:buClr>
              <a:buSzPts val="3000"/>
              <a:buNone/>
              <a:defRPr sz="3000">
                <a:solidFill>
                  <a:schemeClr val="lt1"/>
                </a:solidFill>
              </a:defRPr>
            </a:lvl6pPr>
            <a:lvl7pPr lvl="6" algn="r" rtl="0">
              <a:spcBef>
                <a:spcPts val="0"/>
              </a:spcBef>
              <a:spcAft>
                <a:spcPts val="0"/>
              </a:spcAft>
              <a:buClr>
                <a:schemeClr val="lt1"/>
              </a:buClr>
              <a:buSzPts val="3000"/>
              <a:buNone/>
              <a:defRPr sz="3000">
                <a:solidFill>
                  <a:schemeClr val="lt1"/>
                </a:solidFill>
              </a:defRPr>
            </a:lvl7pPr>
            <a:lvl8pPr lvl="7" algn="r" rtl="0">
              <a:spcBef>
                <a:spcPts val="0"/>
              </a:spcBef>
              <a:spcAft>
                <a:spcPts val="0"/>
              </a:spcAft>
              <a:buClr>
                <a:schemeClr val="lt1"/>
              </a:buClr>
              <a:buSzPts val="3000"/>
              <a:buNone/>
              <a:defRPr sz="3000">
                <a:solidFill>
                  <a:schemeClr val="lt1"/>
                </a:solidFill>
              </a:defRPr>
            </a:lvl8pPr>
            <a:lvl9pPr lvl="8" algn="r" rtl="0">
              <a:spcBef>
                <a:spcPts val="0"/>
              </a:spcBef>
              <a:spcAft>
                <a:spcPts val="0"/>
              </a:spcAft>
              <a:buClr>
                <a:schemeClr val="lt1"/>
              </a:buClr>
              <a:buSzPts val="3000"/>
              <a:buNone/>
              <a:defRPr sz="3000">
                <a:solidFill>
                  <a:schemeClr val="lt1"/>
                </a:solidFill>
              </a:defRPr>
            </a:lvl9pPr>
          </a:lstStyle>
          <a:p>
            <a:endParaRPr/>
          </a:p>
        </p:txBody>
      </p:sp>
      <p:sp>
        <p:nvSpPr>
          <p:cNvPr id="11" name="Google Shape;11;p2"/>
          <p:cNvSpPr txBox="1">
            <a:spLocks noGrp="1"/>
          </p:cNvSpPr>
          <p:nvPr>
            <p:ph type="subTitle" idx="1"/>
          </p:nvPr>
        </p:nvSpPr>
        <p:spPr>
          <a:xfrm>
            <a:off x="4151302" y="27576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lt1"/>
              </a:buClr>
              <a:buSzPts val="1200"/>
              <a:buFont typeface="Pontano Sans"/>
              <a:buNone/>
              <a:defRPr>
                <a:solidFill>
                  <a:schemeClr val="lt1"/>
                </a:solidFill>
                <a:latin typeface="Pontano Sans"/>
                <a:ea typeface="Pontano Sans"/>
                <a:cs typeface="Pontano Sans"/>
                <a:sym typeface="Pontano Sans"/>
              </a:defRPr>
            </a:lvl1pPr>
            <a:lvl2pPr lvl="1"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2pPr>
            <a:lvl3pPr lvl="2"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3pPr>
            <a:lvl4pPr lvl="3"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4pPr>
            <a:lvl5pPr lvl="4"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5pPr>
            <a:lvl6pPr lvl="5"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6pPr>
            <a:lvl7pPr lvl="6"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7pPr>
            <a:lvl8pPr lvl="7"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8pPr>
            <a:lvl9pPr lvl="8"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9pPr>
          </a:lstStyle>
          <a:p>
            <a:endParaRPr/>
          </a:p>
        </p:txBody>
      </p:sp>
    </p:spTree>
  </p:cSld>
  <p:clrMapOvr>
    <a:masterClrMapping/>
  </p:clrMapOvr>
  <p:extLst>
    <p:ext uri="{DCECCB84-F9BA-43D5-87BE-67443E8EF086}">
      <p15:sldGuideLst xmlns:p15="http://schemas.microsoft.com/office/powerpoint/2012/main">
        <p15:guide id="1" pos="2551">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spTree>
      <p:nvGrpSpPr>
        <p:cNvPr id="1" name="Shape 12"/>
        <p:cNvGrpSpPr/>
        <p:nvPr/>
      </p:nvGrpSpPr>
      <p:grpSpPr>
        <a:xfrm>
          <a:off x="0" y="0"/>
          <a:ext cx="0" cy="0"/>
          <a:chOff x="0" y="0"/>
          <a:chExt cx="0" cy="0"/>
        </a:xfrm>
      </p:grpSpPr>
      <p:sp>
        <p:nvSpPr>
          <p:cNvPr id="13" name="Google Shape;13;p3"/>
          <p:cNvSpPr/>
          <p:nvPr/>
        </p:nvSpPr>
        <p:spPr>
          <a:xfrm>
            <a:off x="2999400" y="3305175"/>
            <a:ext cx="519300" cy="449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p:nvPr/>
        </p:nvSpPr>
        <p:spPr>
          <a:xfrm>
            <a:off x="5611575" y="3305175"/>
            <a:ext cx="519300" cy="449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a:off x="1690650" y="1925050"/>
            <a:ext cx="519300" cy="449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4312350" y="1925050"/>
            <a:ext cx="519300" cy="449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6980125" y="1925050"/>
            <a:ext cx="519300" cy="449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3"/>
          <p:cNvGrpSpPr/>
          <p:nvPr/>
        </p:nvGrpSpPr>
        <p:grpSpPr>
          <a:xfrm>
            <a:off x="-6586" y="-40475"/>
            <a:ext cx="9180576" cy="1384272"/>
            <a:chOff x="0" y="-40481"/>
            <a:chExt cx="9144000" cy="1384272"/>
          </a:xfrm>
        </p:grpSpPr>
        <p:sp>
          <p:nvSpPr>
            <p:cNvPr id="19" name="Google Shape;19;p3"/>
            <p:cNvSpPr/>
            <p:nvPr/>
          </p:nvSpPr>
          <p:spPr>
            <a:xfrm rot="10800000">
              <a:off x="1200" y="799890"/>
              <a:ext cx="9142800" cy="543900"/>
            </a:xfrm>
            <a:prstGeom prst="triangl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0" y="-40481"/>
              <a:ext cx="9144000" cy="85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subTitle" idx="1"/>
          </p:nvPr>
        </p:nvSpPr>
        <p:spPr>
          <a:xfrm>
            <a:off x="967738" y="2671150"/>
            <a:ext cx="19650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900"/>
              <a:buNone/>
              <a:defRPr sz="900">
                <a:solidFill>
                  <a:schemeClr val="dk1"/>
                </a:solidFill>
              </a:defRPr>
            </a:lvl1pPr>
            <a:lvl2pPr lvl="1" algn="ctr" rtl="0">
              <a:lnSpc>
                <a:spcPct val="100000"/>
              </a:lnSpc>
              <a:spcBef>
                <a:spcPts val="0"/>
              </a:spcBef>
              <a:spcAft>
                <a:spcPts val="0"/>
              </a:spcAft>
              <a:buClr>
                <a:schemeClr val="dk1"/>
              </a:buClr>
              <a:buSzPts val="900"/>
              <a:buNone/>
              <a:defRPr sz="900">
                <a:solidFill>
                  <a:schemeClr val="dk1"/>
                </a:solidFill>
              </a:defRPr>
            </a:lvl2pPr>
            <a:lvl3pPr lvl="2" algn="ctr" rtl="0">
              <a:lnSpc>
                <a:spcPct val="100000"/>
              </a:lnSpc>
              <a:spcBef>
                <a:spcPts val="0"/>
              </a:spcBef>
              <a:spcAft>
                <a:spcPts val="0"/>
              </a:spcAft>
              <a:buClr>
                <a:schemeClr val="dk1"/>
              </a:buClr>
              <a:buSzPts val="900"/>
              <a:buNone/>
              <a:defRPr sz="900">
                <a:solidFill>
                  <a:schemeClr val="dk1"/>
                </a:solidFill>
              </a:defRPr>
            </a:lvl3pPr>
            <a:lvl4pPr lvl="3" algn="ctr" rtl="0">
              <a:lnSpc>
                <a:spcPct val="100000"/>
              </a:lnSpc>
              <a:spcBef>
                <a:spcPts val="0"/>
              </a:spcBef>
              <a:spcAft>
                <a:spcPts val="0"/>
              </a:spcAft>
              <a:buClr>
                <a:schemeClr val="dk1"/>
              </a:buClr>
              <a:buSzPts val="900"/>
              <a:buNone/>
              <a:defRPr sz="900">
                <a:solidFill>
                  <a:schemeClr val="dk1"/>
                </a:solidFill>
              </a:defRPr>
            </a:lvl4pPr>
            <a:lvl5pPr lvl="4" algn="ctr" rtl="0">
              <a:lnSpc>
                <a:spcPct val="100000"/>
              </a:lnSpc>
              <a:spcBef>
                <a:spcPts val="0"/>
              </a:spcBef>
              <a:spcAft>
                <a:spcPts val="0"/>
              </a:spcAft>
              <a:buClr>
                <a:schemeClr val="dk1"/>
              </a:buClr>
              <a:buSzPts val="900"/>
              <a:buNone/>
              <a:defRPr sz="900">
                <a:solidFill>
                  <a:schemeClr val="dk1"/>
                </a:solidFill>
              </a:defRPr>
            </a:lvl5pPr>
            <a:lvl6pPr lvl="5" algn="ctr" rtl="0">
              <a:lnSpc>
                <a:spcPct val="100000"/>
              </a:lnSpc>
              <a:spcBef>
                <a:spcPts val="0"/>
              </a:spcBef>
              <a:spcAft>
                <a:spcPts val="0"/>
              </a:spcAft>
              <a:buClr>
                <a:schemeClr val="dk1"/>
              </a:buClr>
              <a:buSzPts val="900"/>
              <a:buNone/>
              <a:defRPr sz="900">
                <a:solidFill>
                  <a:schemeClr val="dk1"/>
                </a:solidFill>
              </a:defRPr>
            </a:lvl6pPr>
            <a:lvl7pPr lvl="6" algn="ctr" rtl="0">
              <a:lnSpc>
                <a:spcPct val="100000"/>
              </a:lnSpc>
              <a:spcBef>
                <a:spcPts val="0"/>
              </a:spcBef>
              <a:spcAft>
                <a:spcPts val="0"/>
              </a:spcAft>
              <a:buClr>
                <a:schemeClr val="dk1"/>
              </a:buClr>
              <a:buSzPts val="900"/>
              <a:buNone/>
              <a:defRPr sz="900">
                <a:solidFill>
                  <a:schemeClr val="dk1"/>
                </a:solidFill>
              </a:defRPr>
            </a:lvl7pPr>
            <a:lvl8pPr lvl="7" algn="ctr" rtl="0">
              <a:lnSpc>
                <a:spcPct val="100000"/>
              </a:lnSpc>
              <a:spcBef>
                <a:spcPts val="0"/>
              </a:spcBef>
              <a:spcAft>
                <a:spcPts val="0"/>
              </a:spcAft>
              <a:buClr>
                <a:schemeClr val="dk1"/>
              </a:buClr>
              <a:buSzPts val="900"/>
              <a:buNone/>
              <a:defRPr sz="900">
                <a:solidFill>
                  <a:schemeClr val="dk1"/>
                </a:solidFill>
              </a:defRPr>
            </a:lvl8pPr>
            <a:lvl9pPr lvl="8" algn="ctr" rtl="0">
              <a:lnSpc>
                <a:spcPct val="100000"/>
              </a:lnSpc>
              <a:spcBef>
                <a:spcPts val="0"/>
              </a:spcBef>
              <a:spcAft>
                <a:spcPts val="0"/>
              </a:spcAft>
              <a:buClr>
                <a:schemeClr val="dk1"/>
              </a:buClr>
              <a:buSzPts val="900"/>
              <a:buNone/>
              <a:defRPr sz="900">
                <a:solidFill>
                  <a:schemeClr val="dk1"/>
                </a:solidFill>
              </a:defRPr>
            </a:lvl9pPr>
          </a:lstStyle>
          <a:p>
            <a:endParaRPr/>
          </a:p>
        </p:txBody>
      </p:sp>
      <p:sp>
        <p:nvSpPr>
          <p:cNvPr id="22" name="Google Shape;22;p3"/>
          <p:cNvSpPr txBox="1">
            <a:spLocks noGrp="1"/>
          </p:cNvSpPr>
          <p:nvPr>
            <p:ph type="ctrTitle"/>
          </p:nvPr>
        </p:nvSpPr>
        <p:spPr>
          <a:xfrm>
            <a:off x="1152088" y="2340556"/>
            <a:ext cx="1596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100"/>
              <a:buNone/>
              <a:defRPr sz="1100">
                <a:solidFill>
                  <a:schemeClr val="dk1"/>
                </a:solidFill>
              </a:defRPr>
            </a:lvl1pPr>
            <a:lvl2pPr lvl="1" algn="ctr" rtl="0">
              <a:spcBef>
                <a:spcPts val="0"/>
              </a:spcBef>
              <a:spcAft>
                <a:spcPts val="0"/>
              </a:spcAft>
              <a:buClr>
                <a:schemeClr val="dk1"/>
              </a:buClr>
              <a:buSzPts val="1100"/>
              <a:buNone/>
              <a:defRPr sz="1100">
                <a:solidFill>
                  <a:schemeClr val="dk1"/>
                </a:solidFill>
              </a:defRPr>
            </a:lvl2pPr>
            <a:lvl3pPr lvl="2" algn="ctr" rtl="0">
              <a:spcBef>
                <a:spcPts val="0"/>
              </a:spcBef>
              <a:spcAft>
                <a:spcPts val="0"/>
              </a:spcAft>
              <a:buClr>
                <a:schemeClr val="dk1"/>
              </a:buClr>
              <a:buSzPts val="1100"/>
              <a:buNone/>
              <a:defRPr sz="1100">
                <a:solidFill>
                  <a:schemeClr val="dk1"/>
                </a:solidFill>
              </a:defRPr>
            </a:lvl3pPr>
            <a:lvl4pPr lvl="3" algn="ctr" rtl="0">
              <a:spcBef>
                <a:spcPts val="0"/>
              </a:spcBef>
              <a:spcAft>
                <a:spcPts val="0"/>
              </a:spcAft>
              <a:buClr>
                <a:schemeClr val="dk1"/>
              </a:buClr>
              <a:buSzPts val="1100"/>
              <a:buNone/>
              <a:defRPr sz="1100">
                <a:solidFill>
                  <a:schemeClr val="dk1"/>
                </a:solidFill>
              </a:defRPr>
            </a:lvl4pPr>
            <a:lvl5pPr lvl="4" algn="ctr" rtl="0">
              <a:spcBef>
                <a:spcPts val="0"/>
              </a:spcBef>
              <a:spcAft>
                <a:spcPts val="0"/>
              </a:spcAft>
              <a:buClr>
                <a:schemeClr val="dk1"/>
              </a:buClr>
              <a:buSzPts val="1100"/>
              <a:buNone/>
              <a:defRPr sz="1100">
                <a:solidFill>
                  <a:schemeClr val="dk1"/>
                </a:solidFill>
              </a:defRPr>
            </a:lvl5pPr>
            <a:lvl6pPr lvl="5" algn="ctr" rtl="0">
              <a:spcBef>
                <a:spcPts val="0"/>
              </a:spcBef>
              <a:spcAft>
                <a:spcPts val="0"/>
              </a:spcAft>
              <a:buClr>
                <a:schemeClr val="dk1"/>
              </a:buClr>
              <a:buSzPts val="1100"/>
              <a:buNone/>
              <a:defRPr sz="1100">
                <a:solidFill>
                  <a:schemeClr val="dk1"/>
                </a:solidFill>
              </a:defRPr>
            </a:lvl6pPr>
            <a:lvl7pPr lvl="6" algn="ctr" rtl="0">
              <a:spcBef>
                <a:spcPts val="0"/>
              </a:spcBef>
              <a:spcAft>
                <a:spcPts val="0"/>
              </a:spcAft>
              <a:buClr>
                <a:schemeClr val="dk1"/>
              </a:buClr>
              <a:buSzPts val="1100"/>
              <a:buNone/>
              <a:defRPr sz="1100">
                <a:solidFill>
                  <a:schemeClr val="dk1"/>
                </a:solidFill>
              </a:defRPr>
            </a:lvl7pPr>
            <a:lvl8pPr lvl="7" algn="ctr" rtl="0">
              <a:spcBef>
                <a:spcPts val="0"/>
              </a:spcBef>
              <a:spcAft>
                <a:spcPts val="0"/>
              </a:spcAft>
              <a:buClr>
                <a:schemeClr val="dk1"/>
              </a:buClr>
              <a:buSzPts val="1100"/>
              <a:buNone/>
              <a:defRPr sz="1100">
                <a:solidFill>
                  <a:schemeClr val="dk1"/>
                </a:solidFill>
              </a:defRPr>
            </a:lvl8pPr>
            <a:lvl9pPr lvl="8" algn="ctr" rtl="0">
              <a:spcBef>
                <a:spcPts val="0"/>
              </a:spcBef>
              <a:spcAft>
                <a:spcPts val="0"/>
              </a:spcAft>
              <a:buClr>
                <a:schemeClr val="dk1"/>
              </a:buClr>
              <a:buSzPts val="1100"/>
              <a:buNone/>
              <a:defRPr sz="1100">
                <a:solidFill>
                  <a:schemeClr val="dk1"/>
                </a:solidFill>
              </a:defRPr>
            </a:lvl9pPr>
          </a:lstStyle>
          <a:p>
            <a:endParaRPr/>
          </a:p>
        </p:txBody>
      </p:sp>
      <p:sp>
        <p:nvSpPr>
          <p:cNvPr id="23" name="Google Shape;23;p3"/>
          <p:cNvSpPr txBox="1">
            <a:spLocks noGrp="1"/>
          </p:cNvSpPr>
          <p:nvPr>
            <p:ph type="subTitle" idx="2"/>
          </p:nvPr>
        </p:nvSpPr>
        <p:spPr>
          <a:xfrm>
            <a:off x="3589500" y="2671150"/>
            <a:ext cx="19650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900"/>
              <a:buNone/>
              <a:defRPr sz="900">
                <a:solidFill>
                  <a:schemeClr val="dk1"/>
                </a:solidFill>
              </a:defRPr>
            </a:lvl1pPr>
            <a:lvl2pPr lvl="1" algn="ctr" rtl="0">
              <a:lnSpc>
                <a:spcPct val="100000"/>
              </a:lnSpc>
              <a:spcBef>
                <a:spcPts val="0"/>
              </a:spcBef>
              <a:spcAft>
                <a:spcPts val="0"/>
              </a:spcAft>
              <a:buClr>
                <a:schemeClr val="dk1"/>
              </a:buClr>
              <a:buSzPts val="900"/>
              <a:buNone/>
              <a:defRPr sz="900">
                <a:solidFill>
                  <a:schemeClr val="dk1"/>
                </a:solidFill>
              </a:defRPr>
            </a:lvl2pPr>
            <a:lvl3pPr lvl="2" algn="ctr" rtl="0">
              <a:lnSpc>
                <a:spcPct val="100000"/>
              </a:lnSpc>
              <a:spcBef>
                <a:spcPts val="0"/>
              </a:spcBef>
              <a:spcAft>
                <a:spcPts val="0"/>
              </a:spcAft>
              <a:buClr>
                <a:schemeClr val="dk1"/>
              </a:buClr>
              <a:buSzPts val="900"/>
              <a:buNone/>
              <a:defRPr sz="900">
                <a:solidFill>
                  <a:schemeClr val="dk1"/>
                </a:solidFill>
              </a:defRPr>
            </a:lvl3pPr>
            <a:lvl4pPr lvl="3" algn="ctr" rtl="0">
              <a:lnSpc>
                <a:spcPct val="100000"/>
              </a:lnSpc>
              <a:spcBef>
                <a:spcPts val="0"/>
              </a:spcBef>
              <a:spcAft>
                <a:spcPts val="0"/>
              </a:spcAft>
              <a:buClr>
                <a:schemeClr val="dk1"/>
              </a:buClr>
              <a:buSzPts val="900"/>
              <a:buNone/>
              <a:defRPr sz="900">
                <a:solidFill>
                  <a:schemeClr val="dk1"/>
                </a:solidFill>
              </a:defRPr>
            </a:lvl4pPr>
            <a:lvl5pPr lvl="4" algn="ctr" rtl="0">
              <a:lnSpc>
                <a:spcPct val="100000"/>
              </a:lnSpc>
              <a:spcBef>
                <a:spcPts val="0"/>
              </a:spcBef>
              <a:spcAft>
                <a:spcPts val="0"/>
              </a:spcAft>
              <a:buClr>
                <a:schemeClr val="dk1"/>
              </a:buClr>
              <a:buSzPts val="900"/>
              <a:buNone/>
              <a:defRPr sz="900">
                <a:solidFill>
                  <a:schemeClr val="dk1"/>
                </a:solidFill>
              </a:defRPr>
            </a:lvl5pPr>
            <a:lvl6pPr lvl="5" algn="ctr" rtl="0">
              <a:lnSpc>
                <a:spcPct val="100000"/>
              </a:lnSpc>
              <a:spcBef>
                <a:spcPts val="0"/>
              </a:spcBef>
              <a:spcAft>
                <a:spcPts val="0"/>
              </a:spcAft>
              <a:buClr>
                <a:schemeClr val="dk1"/>
              </a:buClr>
              <a:buSzPts val="900"/>
              <a:buNone/>
              <a:defRPr sz="900">
                <a:solidFill>
                  <a:schemeClr val="dk1"/>
                </a:solidFill>
              </a:defRPr>
            </a:lvl6pPr>
            <a:lvl7pPr lvl="6" algn="ctr" rtl="0">
              <a:lnSpc>
                <a:spcPct val="100000"/>
              </a:lnSpc>
              <a:spcBef>
                <a:spcPts val="0"/>
              </a:spcBef>
              <a:spcAft>
                <a:spcPts val="0"/>
              </a:spcAft>
              <a:buClr>
                <a:schemeClr val="dk1"/>
              </a:buClr>
              <a:buSzPts val="900"/>
              <a:buNone/>
              <a:defRPr sz="900">
                <a:solidFill>
                  <a:schemeClr val="dk1"/>
                </a:solidFill>
              </a:defRPr>
            </a:lvl7pPr>
            <a:lvl8pPr lvl="7" algn="ctr" rtl="0">
              <a:lnSpc>
                <a:spcPct val="100000"/>
              </a:lnSpc>
              <a:spcBef>
                <a:spcPts val="0"/>
              </a:spcBef>
              <a:spcAft>
                <a:spcPts val="0"/>
              </a:spcAft>
              <a:buClr>
                <a:schemeClr val="dk1"/>
              </a:buClr>
              <a:buSzPts val="900"/>
              <a:buNone/>
              <a:defRPr sz="900">
                <a:solidFill>
                  <a:schemeClr val="dk1"/>
                </a:solidFill>
              </a:defRPr>
            </a:lvl8pPr>
            <a:lvl9pPr lvl="8" algn="ctr" rtl="0">
              <a:lnSpc>
                <a:spcPct val="100000"/>
              </a:lnSpc>
              <a:spcBef>
                <a:spcPts val="0"/>
              </a:spcBef>
              <a:spcAft>
                <a:spcPts val="0"/>
              </a:spcAft>
              <a:buClr>
                <a:schemeClr val="dk1"/>
              </a:buClr>
              <a:buSzPts val="900"/>
              <a:buNone/>
              <a:defRPr sz="900">
                <a:solidFill>
                  <a:schemeClr val="dk1"/>
                </a:solidFill>
              </a:defRPr>
            </a:lvl9pPr>
          </a:lstStyle>
          <a:p>
            <a:endParaRPr/>
          </a:p>
        </p:txBody>
      </p:sp>
      <p:sp>
        <p:nvSpPr>
          <p:cNvPr id="24" name="Google Shape;24;p3"/>
          <p:cNvSpPr txBox="1">
            <a:spLocks noGrp="1"/>
          </p:cNvSpPr>
          <p:nvPr>
            <p:ph type="ctrTitle" idx="3"/>
          </p:nvPr>
        </p:nvSpPr>
        <p:spPr>
          <a:xfrm>
            <a:off x="3773838" y="2340556"/>
            <a:ext cx="1596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100"/>
              <a:buNone/>
              <a:defRPr sz="1100">
                <a:solidFill>
                  <a:schemeClr val="dk1"/>
                </a:solidFill>
              </a:defRPr>
            </a:lvl1pPr>
            <a:lvl2pPr lvl="1" algn="ctr" rtl="0">
              <a:spcBef>
                <a:spcPts val="0"/>
              </a:spcBef>
              <a:spcAft>
                <a:spcPts val="0"/>
              </a:spcAft>
              <a:buClr>
                <a:schemeClr val="dk1"/>
              </a:buClr>
              <a:buSzPts val="1100"/>
              <a:buNone/>
              <a:defRPr sz="1100">
                <a:solidFill>
                  <a:schemeClr val="dk1"/>
                </a:solidFill>
              </a:defRPr>
            </a:lvl2pPr>
            <a:lvl3pPr lvl="2" algn="ctr" rtl="0">
              <a:spcBef>
                <a:spcPts val="0"/>
              </a:spcBef>
              <a:spcAft>
                <a:spcPts val="0"/>
              </a:spcAft>
              <a:buClr>
                <a:schemeClr val="dk1"/>
              </a:buClr>
              <a:buSzPts val="1100"/>
              <a:buNone/>
              <a:defRPr sz="1100">
                <a:solidFill>
                  <a:schemeClr val="dk1"/>
                </a:solidFill>
              </a:defRPr>
            </a:lvl3pPr>
            <a:lvl4pPr lvl="3" algn="ctr" rtl="0">
              <a:spcBef>
                <a:spcPts val="0"/>
              </a:spcBef>
              <a:spcAft>
                <a:spcPts val="0"/>
              </a:spcAft>
              <a:buClr>
                <a:schemeClr val="dk1"/>
              </a:buClr>
              <a:buSzPts val="1100"/>
              <a:buNone/>
              <a:defRPr sz="1100">
                <a:solidFill>
                  <a:schemeClr val="dk1"/>
                </a:solidFill>
              </a:defRPr>
            </a:lvl4pPr>
            <a:lvl5pPr lvl="4" algn="ctr" rtl="0">
              <a:spcBef>
                <a:spcPts val="0"/>
              </a:spcBef>
              <a:spcAft>
                <a:spcPts val="0"/>
              </a:spcAft>
              <a:buClr>
                <a:schemeClr val="dk1"/>
              </a:buClr>
              <a:buSzPts val="1100"/>
              <a:buNone/>
              <a:defRPr sz="1100">
                <a:solidFill>
                  <a:schemeClr val="dk1"/>
                </a:solidFill>
              </a:defRPr>
            </a:lvl5pPr>
            <a:lvl6pPr lvl="5" algn="ctr" rtl="0">
              <a:spcBef>
                <a:spcPts val="0"/>
              </a:spcBef>
              <a:spcAft>
                <a:spcPts val="0"/>
              </a:spcAft>
              <a:buClr>
                <a:schemeClr val="dk1"/>
              </a:buClr>
              <a:buSzPts val="1100"/>
              <a:buNone/>
              <a:defRPr sz="1100">
                <a:solidFill>
                  <a:schemeClr val="dk1"/>
                </a:solidFill>
              </a:defRPr>
            </a:lvl6pPr>
            <a:lvl7pPr lvl="6" algn="ctr" rtl="0">
              <a:spcBef>
                <a:spcPts val="0"/>
              </a:spcBef>
              <a:spcAft>
                <a:spcPts val="0"/>
              </a:spcAft>
              <a:buClr>
                <a:schemeClr val="dk1"/>
              </a:buClr>
              <a:buSzPts val="1100"/>
              <a:buNone/>
              <a:defRPr sz="1100">
                <a:solidFill>
                  <a:schemeClr val="dk1"/>
                </a:solidFill>
              </a:defRPr>
            </a:lvl7pPr>
            <a:lvl8pPr lvl="7" algn="ctr" rtl="0">
              <a:spcBef>
                <a:spcPts val="0"/>
              </a:spcBef>
              <a:spcAft>
                <a:spcPts val="0"/>
              </a:spcAft>
              <a:buClr>
                <a:schemeClr val="dk1"/>
              </a:buClr>
              <a:buSzPts val="1100"/>
              <a:buNone/>
              <a:defRPr sz="1100">
                <a:solidFill>
                  <a:schemeClr val="dk1"/>
                </a:solidFill>
              </a:defRPr>
            </a:lvl8pPr>
            <a:lvl9pPr lvl="8" algn="ctr" rtl="0">
              <a:spcBef>
                <a:spcPts val="0"/>
              </a:spcBef>
              <a:spcAft>
                <a:spcPts val="0"/>
              </a:spcAft>
              <a:buClr>
                <a:schemeClr val="dk1"/>
              </a:buClr>
              <a:buSzPts val="1100"/>
              <a:buNone/>
              <a:defRPr sz="1100">
                <a:solidFill>
                  <a:schemeClr val="dk1"/>
                </a:solidFill>
              </a:defRPr>
            </a:lvl9pPr>
          </a:lstStyle>
          <a:p>
            <a:endParaRPr/>
          </a:p>
        </p:txBody>
      </p:sp>
      <p:sp>
        <p:nvSpPr>
          <p:cNvPr id="25" name="Google Shape;25;p3"/>
          <p:cNvSpPr txBox="1">
            <a:spLocks noGrp="1"/>
          </p:cNvSpPr>
          <p:nvPr>
            <p:ph type="subTitle" idx="4"/>
          </p:nvPr>
        </p:nvSpPr>
        <p:spPr>
          <a:xfrm>
            <a:off x="6264526" y="2671150"/>
            <a:ext cx="19650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900"/>
              <a:buNone/>
              <a:defRPr sz="900">
                <a:solidFill>
                  <a:schemeClr val="dk1"/>
                </a:solidFill>
              </a:defRPr>
            </a:lvl1pPr>
            <a:lvl2pPr lvl="1" algn="ctr" rtl="0">
              <a:lnSpc>
                <a:spcPct val="100000"/>
              </a:lnSpc>
              <a:spcBef>
                <a:spcPts val="0"/>
              </a:spcBef>
              <a:spcAft>
                <a:spcPts val="0"/>
              </a:spcAft>
              <a:buClr>
                <a:schemeClr val="dk1"/>
              </a:buClr>
              <a:buSzPts val="900"/>
              <a:buNone/>
              <a:defRPr sz="900">
                <a:solidFill>
                  <a:schemeClr val="dk1"/>
                </a:solidFill>
              </a:defRPr>
            </a:lvl2pPr>
            <a:lvl3pPr lvl="2" algn="ctr" rtl="0">
              <a:lnSpc>
                <a:spcPct val="100000"/>
              </a:lnSpc>
              <a:spcBef>
                <a:spcPts val="0"/>
              </a:spcBef>
              <a:spcAft>
                <a:spcPts val="0"/>
              </a:spcAft>
              <a:buClr>
                <a:schemeClr val="dk1"/>
              </a:buClr>
              <a:buSzPts val="900"/>
              <a:buNone/>
              <a:defRPr sz="900">
                <a:solidFill>
                  <a:schemeClr val="dk1"/>
                </a:solidFill>
              </a:defRPr>
            </a:lvl3pPr>
            <a:lvl4pPr lvl="3" algn="ctr" rtl="0">
              <a:lnSpc>
                <a:spcPct val="100000"/>
              </a:lnSpc>
              <a:spcBef>
                <a:spcPts val="0"/>
              </a:spcBef>
              <a:spcAft>
                <a:spcPts val="0"/>
              </a:spcAft>
              <a:buClr>
                <a:schemeClr val="dk1"/>
              </a:buClr>
              <a:buSzPts val="900"/>
              <a:buNone/>
              <a:defRPr sz="900">
                <a:solidFill>
                  <a:schemeClr val="dk1"/>
                </a:solidFill>
              </a:defRPr>
            </a:lvl4pPr>
            <a:lvl5pPr lvl="4" algn="ctr" rtl="0">
              <a:lnSpc>
                <a:spcPct val="100000"/>
              </a:lnSpc>
              <a:spcBef>
                <a:spcPts val="0"/>
              </a:spcBef>
              <a:spcAft>
                <a:spcPts val="0"/>
              </a:spcAft>
              <a:buClr>
                <a:schemeClr val="dk1"/>
              </a:buClr>
              <a:buSzPts val="900"/>
              <a:buNone/>
              <a:defRPr sz="900">
                <a:solidFill>
                  <a:schemeClr val="dk1"/>
                </a:solidFill>
              </a:defRPr>
            </a:lvl5pPr>
            <a:lvl6pPr lvl="5" algn="ctr" rtl="0">
              <a:lnSpc>
                <a:spcPct val="100000"/>
              </a:lnSpc>
              <a:spcBef>
                <a:spcPts val="0"/>
              </a:spcBef>
              <a:spcAft>
                <a:spcPts val="0"/>
              </a:spcAft>
              <a:buClr>
                <a:schemeClr val="dk1"/>
              </a:buClr>
              <a:buSzPts val="900"/>
              <a:buNone/>
              <a:defRPr sz="900">
                <a:solidFill>
                  <a:schemeClr val="dk1"/>
                </a:solidFill>
              </a:defRPr>
            </a:lvl6pPr>
            <a:lvl7pPr lvl="6" algn="ctr" rtl="0">
              <a:lnSpc>
                <a:spcPct val="100000"/>
              </a:lnSpc>
              <a:spcBef>
                <a:spcPts val="0"/>
              </a:spcBef>
              <a:spcAft>
                <a:spcPts val="0"/>
              </a:spcAft>
              <a:buClr>
                <a:schemeClr val="dk1"/>
              </a:buClr>
              <a:buSzPts val="900"/>
              <a:buNone/>
              <a:defRPr sz="900">
                <a:solidFill>
                  <a:schemeClr val="dk1"/>
                </a:solidFill>
              </a:defRPr>
            </a:lvl7pPr>
            <a:lvl8pPr lvl="7" algn="ctr" rtl="0">
              <a:lnSpc>
                <a:spcPct val="100000"/>
              </a:lnSpc>
              <a:spcBef>
                <a:spcPts val="0"/>
              </a:spcBef>
              <a:spcAft>
                <a:spcPts val="0"/>
              </a:spcAft>
              <a:buClr>
                <a:schemeClr val="dk1"/>
              </a:buClr>
              <a:buSzPts val="900"/>
              <a:buNone/>
              <a:defRPr sz="900">
                <a:solidFill>
                  <a:schemeClr val="dk1"/>
                </a:solidFill>
              </a:defRPr>
            </a:lvl8pPr>
            <a:lvl9pPr lvl="8" algn="ctr" rtl="0">
              <a:lnSpc>
                <a:spcPct val="100000"/>
              </a:lnSpc>
              <a:spcBef>
                <a:spcPts val="0"/>
              </a:spcBef>
              <a:spcAft>
                <a:spcPts val="0"/>
              </a:spcAft>
              <a:buClr>
                <a:schemeClr val="dk1"/>
              </a:buClr>
              <a:buSzPts val="900"/>
              <a:buNone/>
              <a:defRPr sz="900">
                <a:solidFill>
                  <a:schemeClr val="dk1"/>
                </a:solidFill>
              </a:defRPr>
            </a:lvl9pPr>
          </a:lstStyle>
          <a:p>
            <a:endParaRPr/>
          </a:p>
        </p:txBody>
      </p:sp>
      <p:sp>
        <p:nvSpPr>
          <p:cNvPr id="26" name="Google Shape;26;p3"/>
          <p:cNvSpPr txBox="1">
            <a:spLocks noGrp="1"/>
          </p:cNvSpPr>
          <p:nvPr>
            <p:ph type="ctrTitle" idx="5"/>
          </p:nvPr>
        </p:nvSpPr>
        <p:spPr>
          <a:xfrm>
            <a:off x="6448876" y="2340556"/>
            <a:ext cx="1596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100"/>
              <a:buNone/>
              <a:defRPr sz="1100">
                <a:solidFill>
                  <a:schemeClr val="dk1"/>
                </a:solidFill>
              </a:defRPr>
            </a:lvl1pPr>
            <a:lvl2pPr lvl="1" algn="ctr" rtl="0">
              <a:spcBef>
                <a:spcPts val="0"/>
              </a:spcBef>
              <a:spcAft>
                <a:spcPts val="0"/>
              </a:spcAft>
              <a:buClr>
                <a:schemeClr val="dk1"/>
              </a:buClr>
              <a:buSzPts val="1100"/>
              <a:buNone/>
              <a:defRPr sz="1100">
                <a:solidFill>
                  <a:schemeClr val="dk1"/>
                </a:solidFill>
              </a:defRPr>
            </a:lvl2pPr>
            <a:lvl3pPr lvl="2" algn="ctr" rtl="0">
              <a:spcBef>
                <a:spcPts val="0"/>
              </a:spcBef>
              <a:spcAft>
                <a:spcPts val="0"/>
              </a:spcAft>
              <a:buClr>
                <a:schemeClr val="dk1"/>
              </a:buClr>
              <a:buSzPts val="1100"/>
              <a:buNone/>
              <a:defRPr sz="1100">
                <a:solidFill>
                  <a:schemeClr val="dk1"/>
                </a:solidFill>
              </a:defRPr>
            </a:lvl3pPr>
            <a:lvl4pPr lvl="3" algn="ctr" rtl="0">
              <a:spcBef>
                <a:spcPts val="0"/>
              </a:spcBef>
              <a:spcAft>
                <a:spcPts val="0"/>
              </a:spcAft>
              <a:buClr>
                <a:schemeClr val="dk1"/>
              </a:buClr>
              <a:buSzPts val="1100"/>
              <a:buNone/>
              <a:defRPr sz="1100">
                <a:solidFill>
                  <a:schemeClr val="dk1"/>
                </a:solidFill>
              </a:defRPr>
            </a:lvl4pPr>
            <a:lvl5pPr lvl="4" algn="ctr" rtl="0">
              <a:spcBef>
                <a:spcPts val="0"/>
              </a:spcBef>
              <a:spcAft>
                <a:spcPts val="0"/>
              </a:spcAft>
              <a:buClr>
                <a:schemeClr val="dk1"/>
              </a:buClr>
              <a:buSzPts val="1100"/>
              <a:buNone/>
              <a:defRPr sz="1100">
                <a:solidFill>
                  <a:schemeClr val="dk1"/>
                </a:solidFill>
              </a:defRPr>
            </a:lvl5pPr>
            <a:lvl6pPr lvl="5" algn="ctr" rtl="0">
              <a:spcBef>
                <a:spcPts val="0"/>
              </a:spcBef>
              <a:spcAft>
                <a:spcPts val="0"/>
              </a:spcAft>
              <a:buClr>
                <a:schemeClr val="dk1"/>
              </a:buClr>
              <a:buSzPts val="1100"/>
              <a:buNone/>
              <a:defRPr sz="1100">
                <a:solidFill>
                  <a:schemeClr val="dk1"/>
                </a:solidFill>
              </a:defRPr>
            </a:lvl6pPr>
            <a:lvl7pPr lvl="6" algn="ctr" rtl="0">
              <a:spcBef>
                <a:spcPts val="0"/>
              </a:spcBef>
              <a:spcAft>
                <a:spcPts val="0"/>
              </a:spcAft>
              <a:buClr>
                <a:schemeClr val="dk1"/>
              </a:buClr>
              <a:buSzPts val="1100"/>
              <a:buNone/>
              <a:defRPr sz="1100">
                <a:solidFill>
                  <a:schemeClr val="dk1"/>
                </a:solidFill>
              </a:defRPr>
            </a:lvl7pPr>
            <a:lvl8pPr lvl="7" algn="ctr" rtl="0">
              <a:spcBef>
                <a:spcPts val="0"/>
              </a:spcBef>
              <a:spcAft>
                <a:spcPts val="0"/>
              </a:spcAft>
              <a:buClr>
                <a:schemeClr val="dk1"/>
              </a:buClr>
              <a:buSzPts val="1100"/>
              <a:buNone/>
              <a:defRPr sz="1100">
                <a:solidFill>
                  <a:schemeClr val="dk1"/>
                </a:solidFill>
              </a:defRPr>
            </a:lvl8pPr>
            <a:lvl9pPr lvl="8" algn="ctr" rtl="0">
              <a:spcBef>
                <a:spcPts val="0"/>
              </a:spcBef>
              <a:spcAft>
                <a:spcPts val="0"/>
              </a:spcAft>
              <a:buClr>
                <a:schemeClr val="dk1"/>
              </a:buClr>
              <a:buSzPts val="1100"/>
              <a:buNone/>
              <a:defRPr sz="1100">
                <a:solidFill>
                  <a:schemeClr val="dk1"/>
                </a:solidFill>
              </a:defRPr>
            </a:lvl9pPr>
          </a:lstStyle>
          <a:p>
            <a:endParaRPr/>
          </a:p>
        </p:txBody>
      </p:sp>
      <p:sp>
        <p:nvSpPr>
          <p:cNvPr id="27" name="Google Shape;27;p3"/>
          <p:cNvSpPr txBox="1">
            <a:spLocks noGrp="1"/>
          </p:cNvSpPr>
          <p:nvPr>
            <p:ph type="subTitle" idx="6"/>
          </p:nvPr>
        </p:nvSpPr>
        <p:spPr>
          <a:xfrm>
            <a:off x="2271011" y="4031100"/>
            <a:ext cx="19650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900"/>
              <a:buNone/>
              <a:defRPr sz="900">
                <a:solidFill>
                  <a:schemeClr val="dk1"/>
                </a:solidFill>
              </a:defRPr>
            </a:lvl1pPr>
            <a:lvl2pPr lvl="1" algn="ctr" rtl="0">
              <a:lnSpc>
                <a:spcPct val="100000"/>
              </a:lnSpc>
              <a:spcBef>
                <a:spcPts val="0"/>
              </a:spcBef>
              <a:spcAft>
                <a:spcPts val="0"/>
              </a:spcAft>
              <a:buClr>
                <a:schemeClr val="dk1"/>
              </a:buClr>
              <a:buSzPts val="900"/>
              <a:buNone/>
              <a:defRPr sz="900">
                <a:solidFill>
                  <a:schemeClr val="dk1"/>
                </a:solidFill>
              </a:defRPr>
            </a:lvl2pPr>
            <a:lvl3pPr lvl="2" algn="ctr" rtl="0">
              <a:lnSpc>
                <a:spcPct val="100000"/>
              </a:lnSpc>
              <a:spcBef>
                <a:spcPts val="0"/>
              </a:spcBef>
              <a:spcAft>
                <a:spcPts val="0"/>
              </a:spcAft>
              <a:buClr>
                <a:schemeClr val="dk1"/>
              </a:buClr>
              <a:buSzPts val="900"/>
              <a:buNone/>
              <a:defRPr sz="900">
                <a:solidFill>
                  <a:schemeClr val="dk1"/>
                </a:solidFill>
              </a:defRPr>
            </a:lvl3pPr>
            <a:lvl4pPr lvl="3" algn="ctr" rtl="0">
              <a:lnSpc>
                <a:spcPct val="100000"/>
              </a:lnSpc>
              <a:spcBef>
                <a:spcPts val="0"/>
              </a:spcBef>
              <a:spcAft>
                <a:spcPts val="0"/>
              </a:spcAft>
              <a:buClr>
                <a:schemeClr val="dk1"/>
              </a:buClr>
              <a:buSzPts val="900"/>
              <a:buNone/>
              <a:defRPr sz="900">
                <a:solidFill>
                  <a:schemeClr val="dk1"/>
                </a:solidFill>
              </a:defRPr>
            </a:lvl4pPr>
            <a:lvl5pPr lvl="4" algn="ctr" rtl="0">
              <a:lnSpc>
                <a:spcPct val="100000"/>
              </a:lnSpc>
              <a:spcBef>
                <a:spcPts val="0"/>
              </a:spcBef>
              <a:spcAft>
                <a:spcPts val="0"/>
              </a:spcAft>
              <a:buClr>
                <a:schemeClr val="dk1"/>
              </a:buClr>
              <a:buSzPts val="900"/>
              <a:buNone/>
              <a:defRPr sz="900">
                <a:solidFill>
                  <a:schemeClr val="dk1"/>
                </a:solidFill>
              </a:defRPr>
            </a:lvl5pPr>
            <a:lvl6pPr lvl="5" algn="ctr" rtl="0">
              <a:lnSpc>
                <a:spcPct val="100000"/>
              </a:lnSpc>
              <a:spcBef>
                <a:spcPts val="0"/>
              </a:spcBef>
              <a:spcAft>
                <a:spcPts val="0"/>
              </a:spcAft>
              <a:buClr>
                <a:schemeClr val="dk1"/>
              </a:buClr>
              <a:buSzPts val="900"/>
              <a:buNone/>
              <a:defRPr sz="900">
                <a:solidFill>
                  <a:schemeClr val="dk1"/>
                </a:solidFill>
              </a:defRPr>
            </a:lvl6pPr>
            <a:lvl7pPr lvl="6" algn="ctr" rtl="0">
              <a:lnSpc>
                <a:spcPct val="100000"/>
              </a:lnSpc>
              <a:spcBef>
                <a:spcPts val="0"/>
              </a:spcBef>
              <a:spcAft>
                <a:spcPts val="0"/>
              </a:spcAft>
              <a:buClr>
                <a:schemeClr val="dk1"/>
              </a:buClr>
              <a:buSzPts val="900"/>
              <a:buNone/>
              <a:defRPr sz="900">
                <a:solidFill>
                  <a:schemeClr val="dk1"/>
                </a:solidFill>
              </a:defRPr>
            </a:lvl7pPr>
            <a:lvl8pPr lvl="7" algn="ctr" rtl="0">
              <a:lnSpc>
                <a:spcPct val="100000"/>
              </a:lnSpc>
              <a:spcBef>
                <a:spcPts val="0"/>
              </a:spcBef>
              <a:spcAft>
                <a:spcPts val="0"/>
              </a:spcAft>
              <a:buClr>
                <a:schemeClr val="dk1"/>
              </a:buClr>
              <a:buSzPts val="900"/>
              <a:buNone/>
              <a:defRPr sz="900">
                <a:solidFill>
                  <a:schemeClr val="dk1"/>
                </a:solidFill>
              </a:defRPr>
            </a:lvl8pPr>
            <a:lvl9pPr lvl="8" algn="ctr" rtl="0">
              <a:lnSpc>
                <a:spcPct val="100000"/>
              </a:lnSpc>
              <a:spcBef>
                <a:spcPts val="0"/>
              </a:spcBef>
              <a:spcAft>
                <a:spcPts val="0"/>
              </a:spcAft>
              <a:buClr>
                <a:schemeClr val="dk1"/>
              </a:buClr>
              <a:buSzPts val="900"/>
              <a:buNone/>
              <a:defRPr sz="900">
                <a:solidFill>
                  <a:schemeClr val="dk1"/>
                </a:solidFill>
              </a:defRPr>
            </a:lvl9pPr>
          </a:lstStyle>
          <a:p>
            <a:endParaRPr/>
          </a:p>
        </p:txBody>
      </p:sp>
      <p:sp>
        <p:nvSpPr>
          <p:cNvPr id="28" name="Google Shape;28;p3"/>
          <p:cNvSpPr txBox="1">
            <a:spLocks noGrp="1"/>
          </p:cNvSpPr>
          <p:nvPr>
            <p:ph type="ctrTitle" idx="7"/>
          </p:nvPr>
        </p:nvSpPr>
        <p:spPr>
          <a:xfrm>
            <a:off x="2455361" y="3700506"/>
            <a:ext cx="1596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100"/>
              <a:buNone/>
              <a:defRPr sz="1100">
                <a:solidFill>
                  <a:schemeClr val="dk1"/>
                </a:solidFill>
              </a:defRPr>
            </a:lvl1pPr>
            <a:lvl2pPr lvl="1" algn="ctr" rtl="0">
              <a:spcBef>
                <a:spcPts val="0"/>
              </a:spcBef>
              <a:spcAft>
                <a:spcPts val="0"/>
              </a:spcAft>
              <a:buClr>
                <a:schemeClr val="dk1"/>
              </a:buClr>
              <a:buSzPts val="1100"/>
              <a:buNone/>
              <a:defRPr sz="1100">
                <a:solidFill>
                  <a:schemeClr val="dk1"/>
                </a:solidFill>
              </a:defRPr>
            </a:lvl2pPr>
            <a:lvl3pPr lvl="2" algn="ctr" rtl="0">
              <a:spcBef>
                <a:spcPts val="0"/>
              </a:spcBef>
              <a:spcAft>
                <a:spcPts val="0"/>
              </a:spcAft>
              <a:buClr>
                <a:schemeClr val="dk1"/>
              </a:buClr>
              <a:buSzPts val="1100"/>
              <a:buNone/>
              <a:defRPr sz="1100">
                <a:solidFill>
                  <a:schemeClr val="dk1"/>
                </a:solidFill>
              </a:defRPr>
            </a:lvl3pPr>
            <a:lvl4pPr lvl="3" algn="ctr" rtl="0">
              <a:spcBef>
                <a:spcPts val="0"/>
              </a:spcBef>
              <a:spcAft>
                <a:spcPts val="0"/>
              </a:spcAft>
              <a:buClr>
                <a:schemeClr val="dk1"/>
              </a:buClr>
              <a:buSzPts val="1100"/>
              <a:buNone/>
              <a:defRPr sz="1100">
                <a:solidFill>
                  <a:schemeClr val="dk1"/>
                </a:solidFill>
              </a:defRPr>
            </a:lvl4pPr>
            <a:lvl5pPr lvl="4" algn="ctr" rtl="0">
              <a:spcBef>
                <a:spcPts val="0"/>
              </a:spcBef>
              <a:spcAft>
                <a:spcPts val="0"/>
              </a:spcAft>
              <a:buClr>
                <a:schemeClr val="dk1"/>
              </a:buClr>
              <a:buSzPts val="1100"/>
              <a:buNone/>
              <a:defRPr sz="1100">
                <a:solidFill>
                  <a:schemeClr val="dk1"/>
                </a:solidFill>
              </a:defRPr>
            </a:lvl5pPr>
            <a:lvl6pPr lvl="5" algn="ctr" rtl="0">
              <a:spcBef>
                <a:spcPts val="0"/>
              </a:spcBef>
              <a:spcAft>
                <a:spcPts val="0"/>
              </a:spcAft>
              <a:buClr>
                <a:schemeClr val="dk1"/>
              </a:buClr>
              <a:buSzPts val="1100"/>
              <a:buNone/>
              <a:defRPr sz="1100">
                <a:solidFill>
                  <a:schemeClr val="dk1"/>
                </a:solidFill>
              </a:defRPr>
            </a:lvl6pPr>
            <a:lvl7pPr lvl="6" algn="ctr" rtl="0">
              <a:spcBef>
                <a:spcPts val="0"/>
              </a:spcBef>
              <a:spcAft>
                <a:spcPts val="0"/>
              </a:spcAft>
              <a:buClr>
                <a:schemeClr val="dk1"/>
              </a:buClr>
              <a:buSzPts val="1100"/>
              <a:buNone/>
              <a:defRPr sz="1100">
                <a:solidFill>
                  <a:schemeClr val="dk1"/>
                </a:solidFill>
              </a:defRPr>
            </a:lvl7pPr>
            <a:lvl8pPr lvl="7" algn="ctr" rtl="0">
              <a:spcBef>
                <a:spcPts val="0"/>
              </a:spcBef>
              <a:spcAft>
                <a:spcPts val="0"/>
              </a:spcAft>
              <a:buClr>
                <a:schemeClr val="dk1"/>
              </a:buClr>
              <a:buSzPts val="1100"/>
              <a:buNone/>
              <a:defRPr sz="1100">
                <a:solidFill>
                  <a:schemeClr val="dk1"/>
                </a:solidFill>
              </a:defRPr>
            </a:lvl8pPr>
            <a:lvl9pPr lvl="8" algn="ctr" rtl="0">
              <a:spcBef>
                <a:spcPts val="0"/>
              </a:spcBef>
              <a:spcAft>
                <a:spcPts val="0"/>
              </a:spcAft>
              <a:buClr>
                <a:schemeClr val="dk1"/>
              </a:buClr>
              <a:buSzPts val="1100"/>
              <a:buNone/>
              <a:defRPr sz="1100">
                <a:solidFill>
                  <a:schemeClr val="dk1"/>
                </a:solidFill>
              </a:defRPr>
            </a:lvl9pPr>
          </a:lstStyle>
          <a:p>
            <a:endParaRPr/>
          </a:p>
        </p:txBody>
      </p:sp>
      <p:sp>
        <p:nvSpPr>
          <p:cNvPr id="29" name="Google Shape;29;p3"/>
          <p:cNvSpPr txBox="1">
            <a:spLocks noGrp="1"/>
          </p:cNvSpPr>
          <p:nvPr>
            <p:ph type="subTitle" idx="8"/>
          </p:nvPr>
        </p:nvSpPr>
        <p:spPr>
          <a:xfrm>
            <a:off x="4892774" y="4031100"/>
            <a:ext cx="19650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900"/>
              <a:buNone/>
              <a:defRPr sz="900">
                <a:solidFill>
                  <a:schemeClr val="dk1"/>
                </a:solidFill>
              </a:defRPr>
            </a:lvl1pPr>
            <a:lvl2pPr lvl="1" algn="ctr" rtl="0">
              <a:lnSpc>
                <a:spcPct val="100000"/>
              </a:lnSpc>
              <a:spcBef>
                <a:spcPts val="0"/>
              </a:spcBef>
              <a:spcAft>
                <a:spcPts val="0"/>
              </a:spcAft>
              <a:buClr>
                <a:schemeClr val="dk1"/>
              </a:buClr>
              <a:buSzPts val="900"/>
              <a:buNone/>
              <a:defRPr sz="900">
                <a:solidFill>
                  <a:schemeClr val="dk1"/>
                </a:solidFill>
              </a:defRPr>
            </a:lvl2pPr>
            <a:lvl3pPr lvl="2" algn="ctr" rtl="0">
              <a:lnSpc>
                <a:spcPct val="100000"/>
              </a:lnSpc>
              <a:spcBef>
                <a:spcPts val="0"/>
              </a:spcBef>
              <a:spcAft>
                <a:spcPts val="0"/>
              </a:spcAft>
              <a:buClr>
                <a:schemeClr val="dk1"/>
              </a:buClr>
              <a:buSzPts val="900"/>
              <a:buNone/>
              <a:defRPr sz="900">
                <a:solidFill>
                  <a:schemeClr val="dk1"/>
                </a:solidFill>
              </a:defRPr>
            </a:lvl3pPr>
            <a:lvl4pPr lvl="3" algn="ctr" rtl="0">
              <a:lnSpc>
                <a:spcPct val="100000"/>
              </a:lnSpc>
              <a:spcBef>
                <a:spcPts val="0"/>
              </a:spcBef>
              <a:spcAft>
                <a:spcPts val="0"/>
              </a:spcAft>
              <a:buClr>
                <a:schemeClr val="dk1"/>
              </a:buClr>
              <a:buSzPts val="900"/>
              <a:buNone/>
              <a:defRPr sz="900">
                <a:solidFill>
                  <a:schemeClr val="dk1"/>
                </a:solidFill>
              </a:defRPr>
            </a:lvl4pPr>
            <a:lvl5pPr lvl="4" algn="ctr" rtl="0">
              <a:lnSpc>
                <a:spcPct val="100000"/>
              </a:lnSpc>
              <a:spcBef>
                <a:spcPts val="0"/>
              </a:spcBef>
              <a:spcAft>
                <a:spcPts val="0"/>
              </a:spcAft>
              <a:buClr>
                <a:schemeClr val="dk1"/>
              </a:buClr>
              <a:buSzPts val="900"/>
              <a:buNone/>
              <a:defRPr sz="900">
                <a:solidFill>
                  <a:schemeClr val="dk1"/>
                </a:solidFill>
              </a:defRPr>
            </a:lvl5pPr>
            <a:lvl6pPr lvl="5" algn="ctr" rtl="0">
              <a:lnSpc>
                <a:spcPct val="100000"/>
              </a:lnSpc>
              <a:spcBef>
                <a:spcPts val="0"/>
              </a:spcBef>
              <a:spcAft>
                <a:spcPts val="0"/>
              </a:spcAft>
              <a:buClr>
                <a:schemeClr val="dk1"/>
              </a:buClr>
              <a:buSzPts val="900"/>
              <a:buNone/>
              <a:defRPr sz="900">
                <a:solidFill>
                  <a:schemeClr val="dk1"/>
                </a:solidFill>
              </a:defRPr>
            </a:lvl6pPr>
            <a:lvl7pPr lvl="6" algn="ctr" rtl="0">
              <a:lnSpc>
                <a:spcPct val="100000"/>
              </a:lnSpc>
              <a:spcBef>
                <a:spcPts val="0"/>
              </a:spcBef>
              <a:spcAft>
                <a:spcPts val="0"/>
              </a:spcAft>
              <a:buClr>
                <a:schemeClr val="dk1"/>
              </a:buClr>
              <a:buSzPts val="900"/>
              <a:buNone/>
              <a:defRPr sz="900">
                <a:solidFill>
                  <a:schemeClr val="dk1"/>
                </a:solidFill>
              </a:defRPr>
            </a:lvl7pPr>
            <a:lvl8pPr lvl="7" algn="ctr" rtl="0">
              <a:lnSpc>
                <a:spcPct val="100000"/>
              </a:lnSpc>
              <a:spcBef>
                <a:spcPts val="0"/>
              </a:spcBef>
              <a:spcAft>
                <a:spcPts val="0"/>
              </a:spcAft>
              <a:buClr>
                <a:schemeClr val="dk1"/>
              </a:buClr>
              <a:buSzPts val="900"/>
              <a:buNone/>
              <a:defRPr sz="900">
                <a:solidFill>
                  <a:schemeClr val="dk1"/>
                </a:solidFill>
              </a:defRPr>
            </a:lvl8pPr>
            <a:lvl9pPr lvl="8" algn="ctr" rtl="0">
              <a:lnSpc>
                <a:spcPct val="100000"/>
              </a:lnSpc>
              <a:spcBef>
                <a:spcPts val="0"/>
              </a:spcBef>
              <a:spcAft>
                <a:spcPts val="0"/>
              </a:spcAft>
              <a:buClr>
                <a:schemeClr val="dk1"/>
              </a:buClr>
              <a:buSzPts val="900"/>
              <a:buNone/>
              <a:defRPr sz="900">
                <a:solidFill>
                  <a:schemeClr val="dk1"/>
                </a:solidFill>
              </a:defRPr>
            </a:lvl9pPr>
          </a:lstStyle>
          <a:p>
            <a:endParaRPr/>
          </a:p>
        </p:txBody>
      </p:sp>
      <p:sp>
        <p:nvSpPr>
          <p:cNvPr id="30" name="Google Shape;30;p3"/>
          <p:cNvSpPr txBox="1">
            <a:spLocks noGrp="1"/>
          </p:cNvSpPr>
          <p:nvPr>
            <p:ph type="ctrTitle" idx="9"/>
          </p:nvPr>
        </p:nvSpPr>
        <p:spPr>
          <a:xfrm>
            <a:off x="5077124" y="3700506"/>
            <a:ext cx="1596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100"/>
              <a:buNone/>
              <a:defRPr sz="1100">
                <a:solidFill>
                  <a:schemeClr val="dk1"/>
                </a:solidFill>
              </a:defRPr>
            </a:lvl1pPr>
            <a:lvl2pPr lvl="1" algn="ctr" rtl="0">
              <a:spcBef>
                <a:spcPts val="0"/>
              </a:spcBef>
              <a:spcAft>
                <a:spcPts val="0"/>
              </a:spcAft>
              <a:buClr>
                <a:schemeClr val="dk1"/>
              </a:buClr>
              <a:buSzPts val="1100"/>
              <a:buNone/>
              <a:defRPr sz="1100">
                <a:solidFill>
                  <a:schemeClr val="dk1"/>
                </a:solidFill>
              </a:defRPr>
            </a:lvl2pPr>
            <a:lvl3pPr lvl="2" algn="ctr" rtl="0">
              <a:spcBef>
                <a:spcPts val="0"/>
              </a:spcBef>
              <a:spcAft>
                <a:spcPts val="0"/>
              </a:spcAft>
              <a:buClr>
                <a:schemeClr val="dk1"/>
              </a:buClr>
              <a:buSzPts val="1100"/>
              <a:buNone/>
              <a:defRPr sz="1100">
                <a:solidFill>
                  <a:schemeClr val="dk1"/>
                </a:solidFill>
              </a:defRPr>
            </a:lvl3pPr>
            <a:lvl4pPr lvl="3" algn="ctr" rtl="0">
              <a:spcBef>
                <a:spcPts val="0"/>
              </a:spcBef>
              <a:spcAft>
                <a:spcPts val="0"/>
              </a:spcAft>
              <a:buClr>
                <a:schemeClr val="dk1"/>
              </a:buClr>
              <a:buSzPts val="1100"/>
              <a:buNone/>
              <a:defRPr sz="1100">
                <a:solidFill>
                  <a:schemeClr val="dk1"/>
                </a:solidFill>
              </a:defRPr>
            </a:lvl4pPr>
            <a:lvl5pPr lvl="4" algn="ctr" rtl="0">
              <a:spcBef>
                <a:spcPts val="0"/>
              </a:spcBef>
              <a:spcAft>
                <a:spcPts val="0"/>
              </a:spcAft>
              <a:buClr>
                <a:schemeClr val="dk1"/>
              </a:buClr>
              <a:buSzPts val="1100"/>
              <a:buNone/>
              <a:defRPr sz="1100">
                <a:solidFill>
                  <a:schemeClr val="dk1"/>
                </a:solidFill>
              </a:defRPr>
            </a:lvl5pPr>
            <a:lvl6pPr lvl="5" algn="ctr" rtl="0">
              <a:spcBef>
                <a:spcPts val="0"/>
              </a:spcBef>
              <a:spcAft>
                <a:spcPts val="0"/>
              </a:spcAft>
              <a:buClr>
                <a:schemeClr val="dk1"/>
              </a:buClr>
              <a:buSzPts val="1100"/>
              <a:buNone/>
              <a:defRPr sz="1100">
                <a:solidFill>
                  <a:schemeClr val="dk1"/>
                </a:solidFill>
              </a:defRPr>
            </a:lvl6pPr>
            <a:lvl7pPr lvl="6" algn="ctr" rtl="0">
              <a:spcBef>
                <a:spcPts val="0"/>
              </a:spcBef>
              <a:spcAft>
                <a:spcPts val="0"/>
              </a:spcAft>
              <a:buClr>
                <a:schemeClr val="dk1"/>
              </a:buClr>
              <a:buSzPts val="1100"/>
              <a:buNone/>
              <a:defRPr sz="1100">
                <a:solidFill>
                  <a:schemeClr val="dk1"/>
                </a:solidFill>
              </a:defRPr>
            </a:lvl7pPr>
            <a:lvl8pPr lvl="7" algn="ctr" rtl="0">
              <a:spcBef>
                <a:spcPts val="0"/>
              </a:spcBef>
              <a:spcAft>
                <a:spcPts val="0"/>
              </a:spcAft>
              <a:buClr>
                <a:schemeClr val="dk1"/>
              </a:buClr>
              <a:buSzPts val="1100"/>
              <a:buNone/>
              <a:defRPr sz="1100">
                <a:solidFill>
                  <a:schemeClr val="dk1"/>
                </a:solidFill>
              </a:defRPr>
            </a:lvl8pPr>
            <a:lvl9pPr lvl="8" algn="ctr" rtl="0">
              <a:spcBef>
                <a:spcPts val="0"/>
              </a:spcBef>
              <a:spcAft>
                <a:spcPts val="0"/>
              </a:spcAft>
              <a:buClr>
                <a:schemeClr val="dk1"/>
              </a:buClr>
              <a:buSzPts val="1100"/>
              <a:buNone/>
              <a:defRPr sz="1100">
                <a:solidFill>
                  <a:schemeClr val="dk1"/>
                </a:solidFill>
              </a:defRPr>
            </a:lvl9pPr>
          </a:lstStyle>
          <a:p>
            <a:endParaRPr/>
          </a:p>
        </p:txBody>
      </p:sp>
      <p:sp>
        <p:nvSpPr>
          <p:cNvPr id="31" name="Google Shape;31;p3"/>
          <p:cNvSpPr txBox="1">
            <a:spLocks noGrp="1"/>
          </p:cNvSpPr>
          <p:nvPr>
            <p:ph type="ctrTitle" idx="13"/>
          </p:nvPr>
        </p:nvSpPr>
        <p:spPr>
          <a:xfrm>
            <a:off x="3080975" y="398750"/>
            <a:ext cx="2982000" cy="689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1pPr>
            <a:lvl2pPr lvl="1"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2pPr>
            <a:lvl3pPr lvl="2"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3pPr>
            <a:lvl4pPr lvl="3"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4pPr>
            <a:lvl5pPr lvl="4"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5pPr>
            <a:lvl6pPr lvl="5"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6pPr>
            <a:lvl7pPr lvl="6"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7pPr>
            <a:lvl8pPr lvl="7"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8pPr>
            <a:lvl9pPr lvl="8"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9pPr>
          </a:lstStyle>
          <a:p>
            <a:endParaRPr/>
          </a:p>
        </p:txBody>
      </p:sp>
      <p:sp>
        <p:nvSpPr>
          <p:cNvPr id="32" name="Google Shape;32;p3"/>
          <p:cNvSpPr txBox="1">
            <a:spLocks noGrp="1"/>
          </p:cNvSpPr>
          <p:nvPr>
            <p:ph type="title" idx="14" hasCustomPrompt="1"/>
          </p:nvPr>
        </p:nvSpPr>
        <p:spPr>
          <a:xfrm>
            <a:off x="1575838" y="2012475"/>
            <a:ext cx="748800" cy="30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3" name="Google Shape;33;p3"/>
          <p:cNvSpPr txBox="1">
            <a:spLocks noGrp="1"/>
          </p:cNvSpPr>
          <p:nvPr>
            <p:ph type="title" idx="15" hasCustomPrompt="1"/>
          </p:nvPr>
        </p:nvSpPr>
        <p:spPr>
          <a:xfrm>
            <a:off x="4197618" y="2012475"/>
            <a:ext cx="748800" cy="30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3"/>
          <p:cNvSpPr txBox="1">
            <a:spLocks noGrp="1"/>
          </p:cNvSpPr>
          <p:nvPr>
            <p:ph type="title" idx="16" hasCustomPrompt="1"/>
          </p:nvPr>
        </p:nvSpPr>
        <p:spPr>
          <a:xfrm>
            <a:off x="6872626" y="2012475"/>
            <a:ext cx="748800" cy="30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5" name="Google Shape;35;p3"/>
          <p:cNvSpPr txBox="1">
            <a:spLocks noGrp="1"/>
          </p:cNvSpPr>
          <p:nvPr>
            <p:ph type="title" idx="17" hasCustomPrompt="1"/>
          </p:nvPr>
        </p:nvSpPr>
        <p:spPr>
          <a:xfrm>
            <a:off x="2879111" y="3386650"/>
            <a:ext cx="748800" cy="30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6" name="Google Shape;36;p3"/>
          <p:cNvSpPr txBox="1">
            <a:spLocks noGrp="1"/>
          </p:cNvSpPr>
          <p:nvPr>
            <p:ph type="title" idx="18" hasCustomPrompt="1"/>
          </p:nvPr>
        </p:nvSpPr>
        <p:spPr>
          <a:xfrm>
            <a:off x="5500879" y="3386650"/>
            <a:ext cx="748800" cy="30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subtitle">
  <p:cSld name="CUSTOM_12">
    <p:spTree>
      <p:nvGrpSpPr>
        <p:cNvPr id="1" name="Shape 42"/>
        <p:cNvGrpSpPr/>
        <p:nvPr/>
      </p:nvGrpSpPr>
      <p:grpSpPr>
        <a:xfrm>
          <a:off x="0" y="0"/>
          <a:ext cx="0" cy="0"/>
          <a:chOff x="0" y="0"/>
          <a:chExt cx="0" cy="0"/>
        </a:xfrm>
      </p:grpSpPr>
      <p:sp>
        <p:nvSpPr>
          <p:cNvPr id="43" name="Google Shape;43;p5"/>
          <p:cNvSpPr/>
          <p:nvPr/>
        </p:nvSpPr>
        <p:spPr>
          <a:xfrm flipH="1">
            <a:off x="-447675" y="-42125"/>
            <a:ext cx="5743575" cy="5200650"/>
          </a:xfrm>
          <a:custGeom>
            <a:avLst/>
            <a:gdLst/>
            <a:ahLst/>
            <a:cxnLst/>
            <a:rect l="l" t="t" r="r" b="b"/>
            <a:pathLst>
              <a:path w="229743" h="208026" extrusionOk="0">
                <a:moveTo>
                  <a:pt x="62865" y="1524"/>
                </a:moveTo>
                <a:lnTo>
                  <a:pt x="0" y="208026"/>
                </a:lnTo>
                <a:lnTo>
                  <a:pt x="229743" y="208026"/>
                </a:lnTo>
                <a:lnTo>
                  <a:pt x="229743" y="0"/>
                </a:lnTo>
                <a:close/>
              </a:path>
            </a:pathLst>
          </a:custGeom>
          <a:solidFill>
            <a:schemeClr val="dk1"/>
          </a:solidFill>
          <a:ln>
            <a:noFill/>
          </a:ln>
        </p:spPr>
      </p:sp>
      <p:sp>
        <p:nvSpPr>
          <p:cNvPr id="44" name="Google Shape;44;p5"/>
          <p:cNvSpPr txBox="1">
            <a:spLocks noGrp="1"/>
          </p:cNvSpPr>
          <p:nvPr>
            <p:ph type="ctrTitle"/>
          </p:nvPr>
        </p:nvSpPr>
        <p:spPr>
          <a:xfrm>
            <a:off x="630625" y="1659512"/>
            <a:ext cx="3867300" cy="970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300"/>
              <a:buNone/>
              <a:defRPr sz="1300">
                <a:solidFill>
                  <a:schemeClr val="lt1"/>
                </a:solidFill>
              </a:defRPr>
            </a:lvl1pPr>
            <a:lvl2pPr lvl="1" rtl="0">
              <a:spcBef>
                <a:spcPts val="0"/>
              </a:spcBef>
              <a:spcAft>
                <a:spcPts val="0"/>
              </a:spcAft>
              <a:buClr>
                <a:schemeClr val="lt1"/>
              </a:buClr>
              <a:buSzPts val="1300"/>
              <a:buNone/>
              <a:defRPr sz="1300">
                <a:solidFill>
                  <a:schemeClr val="lt1"/>
                </a:solidFill>
              </a:defRPr>
            </a:lvl2pPr>
            <a:lvl3pPr lvl="2" rtl="0">
              <a:spcBef>
                <a:spcPts val="0"/>
              </a:spcBef>
              <a:spcAft>
                <a:spcPts val="0"/>
              </a:spcAft>
              <a:buClr>
                <a:schemeClr val="lt1"/>
              </a:buClr>
              <a:buSzPts val="1300"/>
              <a:buNone/>
              <a:defRPr sz="1300">
                <a:solidFill>
                  <a:schemeClr val="lt1"/>
                </a:solidFill>
              </a:defRPr>
            </a:lvl3pPr>
            <a:lvl4pPr lvl="3" rtl="0">
              <a:spcBef>
                <a:spcPts val="0"/>
              </a:spcBef>
              <a:spcAft>
                <a:spcPts val="0"/>
              </a:spcAft>
              <a:buClr>
                <a:schemeClr val="lt1"/>
              </a:buClr>
              <a:buSzPts val="1300"/>
              <a:buNone/>
              <a:defRPr sz="1300">
                <a:solidFill>
                  <a:schemeClr val="lt1"/>
                </a:solidFill>
              </a:defRPr>
            </a:lvl4pPr>
            <a:lvl5pPr lvl="4" rtl="0">
              <a:spcBef>
                <a:spcPts val="0"/>
              </a:spcBef>
              <a:spcAft>
                <a:spcPts val="0"/>
              </a:spcAft>
              <a:buClr>
                <a:schemeClr val="lt1"/>
              </a:buClr>
              <a:buSzPts val="1300"/>
              <a:buNone/>
              <a:defRPr sz="1300">
                <a:solidFill>
                  <a:schemeClr val="lt1"/>
                </a:solidFill>
              </a:defRPr>
            </a:lvl5pPr>
            <a:lvl6pPr lvl="5" rtl="0">
              <a:spcBef>
                <a:spcPts val="0"/>
              </a:spcBef>
              <a:spcAft>
                <a:spcPts val="0"/>
              </a:spcAft>
              <a:buClr>
                <a:schemeClr val="lt1"/>
              </a:buClr>
              <a:buSzPts val="1300"/>
              <a:buNone/>
              <a:defRPr sz="1300">
                <a:solidFill>
                  <a:schemeClr val="lt1"/>
                </a:solidFill>
              </a:defRPr>
            </a:lvl6pPr>
            <a:lvl7pPr lvl="6" rtl="0">
              <a:spcBef>
                <a:spcPts val="0"/>
              </a:spcBef>
              <a:spcAft>
                <a:spcPts val="0"/>
              </a:spcAft>
              <a:buClr>
                <a:schemeClr val="lt1"/>
              </a:buClr>
              <a:buSzPts val="1300"/>
              <a:buNone/>
              <a:defRPr sz="1300">
                <a:solidFill>
                  <a:schemeClr val="lt1"/>
                </a:solidFill>
              </a:defRPr>
            </a:lvl7pPr>
            <a:lvl8pPr lvl="7" rtl="0">
              <a:spcBef>
                <a:spcPts val="0"/>
              </a:spcBef>
              <a:spcAft>
                <a:spcPts val="0"/>
              </a:spcAft>
              <a:buClr>
                <a:schemeClr val="lt1"/>
              </a:buClr>
              <a:buSzPts val="1300"/>
              <a:buNone/>
              <a:defRPr sz="1300">
                <a:solidFill>
                  <a:schemeClr val="lt1"/>
                </a:solidFill>
              </a:defRPr>
            </a:lvl8pPr>
            <a:lvl9pPr lvl="8" rtl="0">
              <a:spcBef>
                <a:spcPts val="0"/>
              </a:spcBef>
              <a:spcAft>
                <a:spcPts val="0"/>
              </a:spcAft>
              <a:buClr>
                <a:schemeClr val="lt1"/>
              </a:buClr>
              <a:buSzPts val="1300"/>
              <a:buNone/>
              <a:defRPr sz="1300">
                <a:solidFill>
                  <a:schemeClr val="lt1"/>
                </a:solidFill>
              </a:defRPr>
            </a:lvl9pPr>
          </a:lstStyle>
          <a:p>
            <a:endParaRPr/>
          </a:p>
        </p:txBody>
      </p:sp>
      <p:sp>
        <p:nvSpPr>
          <p:cNvPr id="45" name="Google Shape;45;p5"/>
          <p:cNvSpPr txBox="1">
            <a:spLocks noGrp="1"/>
          </p:cNvSpPr>
          <p:nvPr>
            <p:ph type="subTitle" idx="1"/>
          </p:nvPr>
        </p:nvSpPr>
        <p:spPr>
          <a:xfrm>
            <a:off x="630625" y="2513488"/>
            <a:ext cx="3340500" cy="97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100"/>
              <a:buNone/>
              <a:defRPr sz="1100">
                <a:solidFill>
                  <a:schemeClr val="lt1"/>
                </a:solidFill>
              </a:defRPr>
            </a:lvl1pPr>
            <a:lvl2pPr lvl="1" rtl="0">
              <a:lnSpc>
                <a:spcPct val="100000"/>
              </a:lnSpc>
              <a:spcBef>
                <a:spcPts val="0"/>
              </a:spcBef>
              <a:spcAft>
                <a:spcPts val="0"/>
              </a:spcAft>
              <a:buClr>
                <a:schemeClr val="lt1"/>
              </a:buClr>
              <a:buSzPts val="1100"/>
              <a:buNone/>
              <a:defRPr sz="1100">
                <a:solidFill>
                  <a:schemeClr val="lt1"/>
                </a:solidFill>
              </a:defRPr>
            </a:lvl2pPr>
            <a:lvl3pPr lvl="2" rtl="0">
              <a:lnSpc>
                <a:spcPct val="100000"/>
              </a:lnSpc>
              <a:spcBef>
                <a:spcPts val="0"/>
              </a:spcBef>
              <a:spcAft>
                <a:spcPts val="0"/>
              </a:spcAft>
              <a:buClr>
                <a:schemeClr val="lt1"/>
              </a:buClr>
              <a:buSzPts val="1100"/>
              <a:buNone/>
              <a:defRPr sz="1100">
                <a:solidFill>
                  <a:schemeClr val="lt1"/>
                </a:solidFill>
              </a:defRPr>
            </a:lvl3pPr>
            <a:lvl4pPr lvl="3" rtl="0">
              <a:lnSpc>
                <a:spcPct val="100000"/>
              </a:lnSpc>
              <a:spcBef>
                <a:spcPts val="0"/>
              </a:spcBef>
              <a:spcAft>
                <a:spcPts val="0"/>
              </a:spcAft>
              <a:buClr>
                <a:schemeClr val="lt1"/>
              </a:buClr>
              <a:buSzPts val="1100"/>
              <a:buNone/>
              <a:defRPr sz="1100">
                <a:solidFill>
                  <a:schemeClr val="lt1"/>
                </a:solidFill>
              </a:defRPr>
            </a:lvl4pPr>
            <a:lvl5pPr lvl="4" rtl="0">
              <a:lnSpc>
                <a:spcPct val="100000"/>
              </a:lnSpc>
              <a:spcBef>
                <a:spcPts val="0"/>
              </a:spcBef>
              <a:spcAft>
                <a:spcPts val="0"/>
              </a:spcAft>
              <a:buClr>
                <a:schemeClr val="lt1"/>
              </a:buClr>
              <a:buSzPts val="1100"/>
              <a:buNone/>
              <a:defRPr sz="1100">
                <a:solidFill>
                  <a:schemeClr val="lt1"/>
                </a:solidFill>
              </a:defRPr>
            </a:lvl5pPr>
            <a:lvl6pPr lvl="5" rtl="0">
              <a:lnSpc>
                <a:spcPct val="100000"/>
              </a:lnSpc>
              <a:spcBef>
                <a:spcPts val="0"/>
              </a:spcBef>
              <a:spcAft>
                <a:spcPts val="0"/>
              </a:spcAft>
              <a:buClr>
                <a:schemeClr val="lt1"/>
              </a:buClr>
              <a:buSzPts val="1100"/>
              <a:buNone/>
              <a:defRPr sz="1100">
                <a:solidFill>
                  <a:schemeClr val="lt1"/>
                </a:solidFill>
              </a:defRPr>
            </a:lvl6pPr>
            <a:lvl7pPr lvl="6" rtl="0">
              <a:lnSpc>
                <a:spcPct val="100000"/>
              </a:lnSpc>
              <a:spcBef>
                <a:spcPts val="0"/>
              </a:spcBef>
              <a:spcAft>
                <a:spcPts val="0"/>
              </a:spcAft>
              <a:buClr>
                <a:schemeClr val="lt1"/>
              </a:buClr>
              <a:buSzPts val="1100"/>
              <a:buNone/>
              <a:defRPr sz="1100">
                <a:solidFill>
                  <a:schemeClr val="lt1"/>
                </a:solidFill>
              </a:defRPr>
            </a:lvl7pPr>
            <a:lvl8pPr lvl="7" rtl="0">
              <a:lnSpc>
                <a:spcPct val="100000"/>
              </a:lnSpc>
              <a:spcBef>
                <a:spcPts val="0"/>
              </a:spcBef>
              <a:spcAft>
                <a:spcPts val="0"/>
              </a:spcAft>
              <a:buClr>
                <a:schemeClr val="lt1"/>
              </a:buClr>
              <a:buSzPts val="1100"/>
              <a:buNone/>
              <a:defRPr sz="1100">
                <a:solidFill>
                  <a:schemeClr val="lt1"/>
                </a:solidFill>
              </a:defRPr>
            </a:lvl8pPr>
            <a:lvl9pPr lvl="8" rtl="0">
              <a:lnSpc>
                <a:spcPct val="100000"/>
              </a:lnSpc>
              <a:spcBef>
                <a:spcPts val="0"/>
              </a:spcBef>
              <a:spcAft>
                <a:spcPts val="0"/>
              </a:spcAft>
              <a:buClr>
                <a:schemeClr val="lt1"/>
              </a:buClr>
              <a:buSzPts val="1100"/>
              <a:buNone/>
              <a:defRPr sz="1100">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2">
  <p:cSld name="CUSTOM_15_1_1_1">
    <p:spTree>
      <p:nvGrpSpPr>
        <p:cNvPr id="1" name="Shape 61"/>
        <p:cNvGrpSpPr/>
        <p:nvPr/>
      </p:nvGrpSpPr>
      <p:grpSpPr>
        <a:xfrm>
          <a:off x="0" y="0"/>
          <a:ext cx="0" cy="0"/>
          <a:chOff x="0" y="0"/>
          <a:chExt cx="0" cy="0"/>
        </a:xfrm>
      </p:grpSpPr>
      <p:grpSp>
        <p:nvGrpSpPr>
          <p:cNvPr id="62" name="Google Shape;62;p8"/>
          <p:cNvGrpSpPr/>
          <p:nvPr/>
        </p:nvGrpSpPr>
        <p:grpSpPr>
          <a:xfrm>
            <a:off x="0" y="-9525"/>
            <a:ext cx="3105188" cy="5210133"/>
            <a:chOff x="0" y="-9525"/>
            <a:chExt cx="3105188" cy="5210133"/>
          </a:xfrm>
        </p:grpSpPr>
        <p:sp>
          <p:nvSpPr>
            <p:cNvPr id="63" name="Google Shape;63;p8"/>
            <p:cNvSpPr/>
            <p:nvPr/>
          </p:nvSpPr>
          <p:spPr>
            <a:xfrm>
              <a:off x="266700" y="-9525"/>
              <a:ext cx="2838488" cy="5210133"/>
            </a:xfrm>
            <a:custGeom>
              <a:avLst/>
              <a:gdLst/>
              <a:ahLst/>
              <a:cxnLst/>
              <a:rect l="l" t="t" r="r" b="b"/>
              <a:pathLst>
                <a:path w="110490" h="204359" extrusionOk="0">
                  <a:moveTo>
                    <a:pt x="1524" y="0"/>
                  </a:moveTo>
                  <a:lnTo>
                    <a:pt x="110490" y="0"/>
                  </a:lnTo>
                  <a:lnTo>
                    <a:pt x="55732" y="204359"/>
                  </a:lnTo>
                  <a:lnTo>
                    <a:pt x="0" y="204359"/>
                  </a:lnTo>
                  <a:close/>
                </a:path>
              </a:pathLst>
            </a:custGeom>
            <a:solidFill>
              <a:schemeClr val="dk1"/>
            </a:solidFill>
            <a:ln>
              <a:noFill/>
            </a:ln>
          </p:spPr>
        </p:sp>
        <p:sp>
          <p:nvSpPr>
            <p:cNvPr id="64" name="Google Shape;64;p8"/>
            <p:cNvSpPr/>
            <p:nvPr/>
          </p:nvSpPr>
          <p:spPr>
            <a:xfrm>
              <a:off x="0" y="-9525"/>
              <a:ext cx="558000" cy="5162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8"/>
          <p:cNvSpPr txBox="1">
            <a:spLocks noGrp="1"/>
          </p:cNvSpPr>
          <p:nvPr>
            <p:ph type="ctrTitle"/>
          </p:nvPr>
        </p:nvSpPr>
        <p:spPr>
          <a:xfrm>
            <a:off x="610871" y="405336"/>
            <a:ext cx="1737300" cy="946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1pPr>
            <a:lvl2pPr lvl="1"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2pPr>
            <a:lvl3pPr lvl="2"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3pPr>
            <a:lvl4pPr lvl="3"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4pPr>
            <a:lvl5pPr lvl="4"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5pPr>
            <a:lvl6pPr lvl="5"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6pPr>
            <a:lvl7pPr lvl="6"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7pPr>
            <a:lvl8pPr lvl="7"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8pPr>
            <a:lvl9pPr lvl="8"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9pPr>
          </a:lstStyle>
          <a:p>
            <a:endParaRPr/>
          </a:p>
        </p:txBody>
      </p:sp>
      <p:sp>
        <p:nvSpPr>
          <p:cNvPr id="66" name="Google Shape;66;p8"/>
          <p:cNvSpPr txBox="1">
            <a:spLocks noGrp="1"/>
          </p:cNvSpPr>
          <p:nvPr>
            <p:ph type="ctrTitle" idx="2"/>
          </p:nvPr>
        </p:nvSpPr>
        <p:spPr>
          <a:xfrm>
            <a:off x="5739302" y="1659506"/>
            <a:ext cx="2900100" cy="970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300"/>
              <a:buNone/>
              <a:defRPr sz="1300">
                <a:solidFill>
                  <a:schemeClr val="dk1"/>
                </a:solidFill>
              </a:defRPr>
            </a:lvl1pPr>
            <a:lvl2pPr lvl="1" rtl="0">
              <a:spcBef>
                <a:spcPts val="0"/>
              </a:spcBef>
              <a:spcAft>
                <a:spcPts val="0"/>
              </a:spcAft>
              <a:buClr>
                <a:schemeClr val="dk1"/>
              </a:buClr>
              <a:buSzPts val="1400"/>
              <a:buNone/>
              <a:defRPr sz="1400">
                <a:solidFill>
                  <a:schemeClr val="dk1"/>
                </a:solidFill>
              </a:defRPr>
            </a:lvl2pPr>
            <a:lvl3pPr lvl="2" rtl="0">
              <a:spcBef>
                <a:spcPts val="0"/>
              </a:spcBef>
              <a:spcAft>
                <a:spcPts val="0"/>
              </a:spcAft>
              <a:buClr>
                <a:schemeClr val="dk1"/>
              </a:buClr>
              <a:buSzPts val="1400"/>
              <a:buNone/>
              <a:defRPr sz="1400">
                <a:solidFill>
                  <a:schemeClr val="dk1"/>
                </a:solidFill>
              </a:defRPr>
            </a:lvl3pPr>
            <a:lvl4pPr lvl="3" rtl="0">
              <a:spcBef>
                <a:spcPts val="0"/>
              </a:spcBef>
              <a:spcAft>
                <a:spcPts val="0"/>
              </a:spcAft>
              <a:buClr>
                <a:schemeClr val="dk1"/>
              </a:buClr>
              <a:buSzPts val="1400"/>
              <a:buNone/>
              <a:defRPr sz="1400">
                <a:solidFill>
                  <a:schemeClr val="dk1"/>
                </a:solidFill>
              </a:defRPr>
            </a:lvl4pPr>
            <a:lvl5pPr lvl="4" rtl="0">
              <a:spcBef>
                <a:spcPts val="0"/>
              </a:spcBef>
              <a:spcAft>
                <a:spcPts val="0"/>
              </a:spcAft>
              <a:buClr>
                <a:schemeClr val="dk1"/>
              </a:buClr>
              <a:buSzPts val="1400"/>
              <a:buNone/>
              <a:defRPr sz="1400">
                <a:solidFill>
                  <a:schemeClr val="dk1"/>
                </a:solidFill>
              </a:defRPr>
            </a:lvl5pPr>
            <a:lvl6pPr lvl="5" rtl="0">
              <a:spcBef>
                <a:spcPts val="0"/>
              </a:spcBef>
              <a:spcAft>
                <a:spcPts val="0"/>
              </a:spcAft>
              <a:buClr>
                <a:schemeClr val="dk1"/>
              </a:buClr>
              <a:buSzPts val="1400"/>
              <a:buNone/>
              <a:defRPr sz="1400">
                <a:solidFill>
                  <a:schemeClr val="dk1"/>
                </a:solidFill>
              </a:defRPr>
            </a:lvl6pPr>
            <a:lvl7pPr lvl="6" rtl="0">
              <a:spcBef>
                <a:spcPts val="0"/>
              </a:spcBef>
              <a:spcAft>
                <a:spcPts val="0"/>
              </a:spcAft>
              <a:buClr>
                <a:schemeClr val="dk1"/>
              </a:buClr>
              <a:buSzPts val="1400"/>
              <a:buNone/>
              <a:defRPr sz="1400">
                <a:solidFill>
                  <a:schemeClr val="dk1"/>
                </a:solidFill>
              </a:defRPr>
            </a:lvl7pPr>
            <a:lvl8pPr lvl="7" rtl="0">
              <a:spcBef>
                <a:spcPts val="0"/>
              </a:spcBef>
              <a:spcAft>
                <a:spcPts val="0"/>
              </a:spcAft>
              <a:buClr>
                <a:schemeClr val="dk1"/>
              </a:buClr>
              <a:buSzPts val="1400"/>
              <a:buNone/>
              <a:defRPr sz="1400">
                <a:solidFill>
                  <a:schemeClr val="dk1"/>
                </a:solidFill>
              </a:defRPr>
            </a:lvl8pPr>
            <a:lvl9pPr lvl="8" rtl="0">
              <a:spcBef>
                <a:spcPts val="0"/>
              </a:spcBef>
              <a:spcAft>
                <a:spcPts val="0"/>
              </a:spcAft>
              <a:buClr>
                <a:schemeClr val="dk1"/>
              </a:buClr>
              <a:buSzPts val="1400"/>
              <a:buNone/>
              <a:defRPr sz="1400">
                <a:solidFill>
                  <a:schemeClr val="dk1"/>
                </a:solidFill>
              </a:defRPr>
            </a:lvl9pPr>
          </a:lstStyle>
          <a:p>
            <a:endParaRPr/>
          </a:p>
        </p:txBody>
      </p:sp>
      <p:sp>
        <p:nvSpPr>
          <p:cNvPr id="67" name="Google Shape;67;p8"/>
          <p:cNvSpPr txBox="1">
            <a:spLocks noGrp="1"/>
          </p:cNvSpPr>
          <p:nvPr>
            <p:ph type="subTitle" idx="1"/>
          </p:nvPr>
        </p:nvSpPr>
        <p:spPr>
          <a:xfrm>
            <a:off x="5739302" y="2513494"/>
            <a:ext cx="2505000" cy="97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100"/>
              <a:buNone/>
              <a:defRPr sz="1100">
                <a:solidFill>
                  <a:schemeClr val="dk1"/>
                </a:solidFill>
              </a:defRPr>
            </a:lvl1pPr>
            <a:lvl2pPr lvl="1" rtl="0">
              <a:lnSpc>
                <a:spcPct val="100000"/>
              </a:lnSpc>
              <a:spcBef>
                <a:spcPts val="0"/>
              </a:spcBef>
              <a:spcAft>
                <a:spcPts val="0"/>
              </a:spcAft>
              <a:buClr>
                <a:schemeClr val="dk1"/>
              </a:buClr>
              <a:buSzPts val="1100"/>
              <a:buNone/>
              <a:defRPr sz="1100">
                <a:solidFill>
                  <a:schemeClr val="dk1"/>
                </a:solidFill>
              </a:defRPr>
            </a:lvl2pPr>
            <a:lvl3pPr lvl="2" rtl="0">
              <a:lnSpc>
                <a:spcPct val="100000"/>
              </a:lnSpc>
              <a:spcBef>
                <a:spcPts val="0"/>
              </a:spcBef>
              <a:spcAft>
                <a:spcPts val="0"/>
              </a:spcAft>
              <a:buClr>
                <a:schemeClr val="dk1"/>
              </a:buClr>
              <a:buSzPts val="1100"/>
              <a:buNone/>
              <a:defRPr sz="1100">
                <a:solidFill>
                  <a:schemeClr val="dk1"/>
                </a:solidFill>
              </a:defRPr>
            </a:lvl3pPr>
            <a:lvl4pPr lvl="3" rtl="0">
              <a:lnSpc>
                <a:spcPct val="100000"/>
              </a:lnSpc>
              <a:spcBef>
                <a:spcPts val="0"/>
              </a:spcBef>
              <a:spcAft>
                <a:spcPts val="0"/>
              </a:spcAft>
              <a:buClr>
                <a:schemeClr val="dk1"/>
              </a:buClr>
              <a:buSzPts val="1100"/>
              <a:buNone/>
              <a:defRPr sz="1100">
                <a:solidFill>
                  <a:schemeClr val="dk1"/>
                </a:solidFill>
              </a:defRPr>
            </a:lvl4pPr>
            <a:lvl5pPr lvl="4" rtl="0">
              <a:lnSpc>
                <a:spcPct val="100000"/>
              </a:lnSpc>
              <a:spcBef>
                <a:spcPts val="0"/>
              </a:spcBef>
              <a:spcAft>
                <a:spcPts val="0"/>
              </a:spcAft>
              <a:buClr>
                <a:schemeClr val="dk1"/>
              </a:buClr>
              <a:buSzPts val="1100"/>
              <a:buNone/>
              <a:defRPr sz="1100">
                <a:solidFill>
                  <a:schemeClr val="dk1"/>
                </a:solidFill>
              </a:defRPr>
            </a:lvl5pPr>
            <a:lvl6pPr lvl="5" rtl="0">
              <a:lnSpc>
                <a:spcPct val="100000"/>
              </a:lnSpc>
              <a:spcBef>
                <a:spcPts val="0"/>
              </a:spcBef>
              <a:spcAft>
                <a:spcPts val="0"/>
              </a:spcAft>
              <a:buClr>
                <a:schemeClr val="dk1"/>
              </a:buClr>
              <a:buSzPts val="1100"/>
              <a:buNone/>
              <a:defRPr sz="1100">
                <a:solidFill>
                  <a:schemeClr val="dk1"/>
                </a:solidFill>
              </a:defRPr>
            </a:lvl6pPr>
            <a:lvl7pPr lvl="6" rtl="0">
              <a:lnSpc>
                <a:spcPct val="100000"/>
              </a:lnSpc>
              <a:spcBef>
                <a:spcPts val="0"/>
              </a:spcBef>
              <a:spcAft>
                <a:spcPts val="0"/>
              </a:spcAft>
              <a:buClr>
                <a:schemeClr val="dk1"/>
              </a:buClr>
              <a:buSzPts val="1100"/>
              <a:buNone/>
              <a:defRPr sz="1100">
                <a:solidFill>
                  <a:schemeClr val="dk1"/>
                </a:solidFill>
              </a:defRPr>
            </a:lvl7pPr>
            <a:lvl8pPr lvl="7" rtl="0">
              <a:lnSpc>
                <a:spcPct val="100000"/>
              </a:lnSpc>
              <a:spcBef>
                <a:spcPts val="0"/>
              </a:spcBef>
              <a:spcAft>
                <a:spcPts val="0"/>
              </a:spcAft>
              <a:buClr>
                <a:schemeClr val="dk1"/>
              </a:buClr>
              <a:buSzPts val="1100"/>
              <a:buNone/>
              <a:defRPr sz="1100">
                <a:solidFill>
                  <a:schemeClr val="dk1"/>
                </a:solidFill>
              </a:defRPr>
            </a:lvl8pPr>
            <a:lvl9pPr lvl="8" rtl="0">
              <a:lnSpc>
                <a:spcPct val="100000"/>
              </a:lnSpc>
              <a:spcBef>
                <a:spcPts val="0"/>
              </a:spcBef>
              <a:spcAft>
                <a:spcPts val="0"/>
              </a:spcAft>
              <a:buClr>
                <a:schemeClr val="dk1"/>
              </a:buClr>
              <a:buSzPts val="1100"/>
              <a:buNone/>
              <a:defRPr sz="1100">
                <a:solidFill>
                  <a:schemeClr val="dk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redits">
  <p:cSld name="CUSTOM_14">
    <p:spTree>
      <p:nvGrpSpPr>
        <p:cNvPr id="1" name="Shape 93"/>
        <p:cNvGrpSpPr/>
        <p:nvPr/>
      </p:nvGrpSpPr>
      <p:grpSpPr>
        <a:xfrm>
          <a:off x="0" y="0"/>
          <a:ext cx="0" cy="0"/>
          <a:chOff x="0" y="0"/>
          <a:chExt cx="0" cy="0"/>
        </a:xfrm>
      </p:grpSpPr>
      <p:sp>
        <p:nvSpPr>
          <p:cNvPr id="94" name="Google Shape;94;p15"/>
          <p:cNvSpPr/>
          <p:nvPr/>
        </p:nvSpPr>
        <p:spPr>
          <a:xfrm>
            <a:off x="-64300" y="1073700"/>
            <a:ext cx="9251875" cy="4108375"/>
          </a:xfrm>
          <a:custGeom>
            <a:avLst/>
            <a:gdLst/>
            <a:ahLst/>
            <a:cxnLst/>
            <a:rect l="l" t="t" r="r" b="b"/>
            <a:pathLst>
              <a:path w="370075" h="164335" extrusionOk="0">
                <a:moveTo>
                  <a:pt x="2058" y="32147"/>
                </a:moveTo>
                <a:lnTo>
                  <a:pt x="186709" y="0"/>
                </a:lnTo>
                <a:lnTo>
                  <a:pt x="370075" y="32147"/>
                </a:lnTo>
                <a:lnTo>
                  <a:pt x="370075" y="164335"/>
                </a:lnTo>
                <a:lnTo>
                  <a:pt x="0" y="164335"/>
                </a:lnTo>
                <a:close/>
              </a:path>
            </a:pathLst>
          </a:custGeom>
          <a:solidFill>
            <a:schemeClr val="dk1"/>
          </a:solidFill>
          <a:ln>
            <a:noFill/>
          </a:ln>
        </p:spPr>
      </p:sp>
      <p:sp>
        <p:nvSpPr>
          <p:cNvPr id="95" name="Google Shape;95;p15"/>
          <p:cNvSpPr txBox="1">
            <a:spLocks noGrp="1"/>
          </p:cNvSpPr>
          <p:nvPr>
            <p:ph type="body" idx="1"/>
          </p:nvPr>
        </p:nvSpPr>
        <p:spPr>
          <a:xfrm>
            <a:off x="2780100" y="2134800"/>
            <a:ext cx="3583800" cy="14760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lt1"/>
              </a:buClr>
              <a:buSzPts val="1100"/>
              <a:buChar char="●"/>
              <a:defRPr sz="1100">
                <a:solidFill>
                  <a:schemeClr val="lt1"/>
                </a:solidFill>
              </a:defRPr>
            </a:lvl1pPr>
            <a:lvl2pPr marL="914400" lvl="1" indent="-298450" rtl="0">
              <a:spcBef>
                <a:spcPts val="1600"/>
              </a:spcBef>
              <a:spcAft>
                <a:spcPts val="0"/>
              </a:spcAft>
              <a:buClr>
                <a:schemeClr val="lt1"/>
              </a:buClr>
              <a:buSzPts val="1100"/>
              <a:buChar char="○"/>
              <a:defRPr sz="1100">
                <a:solidFill>
                  <a:schemeClr val="lt1"/>
                </a:solidFill>
              </a:defRPr>
            </a:lvl2pPr>
            <a:lvl3pPr marL="1371600" lvl="2" indent="-298450" rtl="0">
              <a:spcBef>
                <a:spcPts val="1600"/>
              </a:spcBef>
              <a:spcAft>
                <a:spcPts val="0"/>
              </a:spcAft>
              <a:buClr>
                <a:schemeClr val="lt1"/>
              </a:buClr>
              <a:buSzPts val="1100"/>
              <a:buChar char="■"/>
              <a:defRPr sz="1100">
                <a:solidFill>
                  <a:schemeClr val="lt1"/>
                </a:solidFill>
              </a:defRPr>
            </a:lvl3pPr>
            <a:lvl4pPr marL="1828800" lvl="3" indent="-298450" rtl="0">
              <a:spcBef>
                <a:spcPts val="1600"/>
              </a:spcBef>
              <a:spcAft>
                <a:spcPts val="0"/>
              </a:spcAft>
              <a:buClr>
                <a:schemeClr val="lt1"/>
              </a:buClr>
              <a:buSzPts val="1100"/>
              <a:buChar char="●"/>
              <a:defRPr sz="1100">
                <a:solidFill>
                  <a:schemeClr val="lt1"/>
                </a:solidFill>
              </a:defRPr>
            </a:lvl4pPr>
            <a:lvl5pPr marL="2286000" lvl="4" indent="-298450" rtl="0">
              <a:spcBef>
                <a:spcPts val="1600"/>
              </a:spcBef>
              <a:spcAft>
                <a:spcPts val="0"/>
              </a:spcAft>
              <a:buClr>
                <a:schemeClr val="lt1"/>
              </a:buClr>
              <a:buSzPts val="1100"/>
              <a:buChar char="○"/>
              <a:defRPr sz="1100">
                <a:solidFill>
                  <a:schemeClr val="lt1"/>
                </a:solidFill>
              </a:defRPr>
            </a:lvl5pPr>
            <a:lvl6pPr marL="2743200" lvl="5" indent="-298450" rtl="0">
              <a:spcBef>
                <a:spcPts val="1600"/>
              </a:spcBef>
              <a:spcAft>
                <a:spcPts val="0"/>
              </a:spcAft>
              <a:buClr>
                <a:schemeClr val="lt1"/>
              </a:buClr>
              <a:buSzPts val="1100"/>
              <a:buChar char="■"/>
              <a:defRPr sz="1100">
                <a:solidFill>
                  <a:schemeClr val="lt1"/>
                </a:solidFill>
              </a:defRPr>
            </a:lvl6pPr>
            <a:lvl7pPr marL="3200400" lvl="6" indent="-298450" rtl="0">
              <a:spcBef>
                <a:spcPts val="1600"/>
              </a:spcBef>
              <a:spcAft>
                <a:spcPts val="0"/>
              </a:spcAft>
              <a:buClr>
                <a:schemeClr val="lt1"/>
              </a:buClr>
              <a:buSzPts val="1100"/>
              <a:buChar char="●"/>
              <a:defRPr sz="1100">
                <a:solidFill>
                  <a:schemeClr val="lt1"/>
                </a:solidFill>
              </a:defRPr>
            </a:lvl7pPr>
            <a:lvl8pPr marL="3657600" lvl="7" indent="-298450" rtl="0">
              <a:spcBef>
                <a:spcPts val="1600"/>
              </a:spcBef>
              <a:spcAft>
                <a:spcPts val="0"/>
              </a:spcAft>
              <a:buClr>
                <a:schemeClr val="lt1"/>
              </a:buClr>
              <a:buSzPts val="1100"/>
              <a:buChar char="○"/>
              <a:defRPr sz="1100">
                <a:solidFill>
                  <a:schemeClr val="lt1"/>
                </a:solidFill>
              </a:defRPr>
            </a:lvl8pPr>
            <a:lvl9pPr marL="4114800" lvl="8" indent="-298450" rtl="0">
              <a:spcBef>
                <a:spcPts val="1600"/>
              </a:spcBef>
              <a:spcAft>
                <a:spcPts val="1600"/>
              </a:spcAft>
              <a:buClr>
                <a:schemeClr val="lt1"/>
              </a:buClr>
              <a:buSzPts val="1100"/>
              <a:buChar char="■"/>
              <a:defRPr sz="1100">
                <a:solidFill>
                  <a:schemeClr val="lt1"/>
                </a:solidFill>
              </a:defRPr>
            </a:lvl9pPr>
          </a:lstStyle>
          <a:p>
            <a:endParaRPr/>
          </a:p>
        </p:txBody>
      </p:sp>
      <p:sp>
        <p:nvSpPr>
          <p:cNvPr id="96" name="Google Shape;96;p15"/>
          <p:cNvSpPr txBox="1">
            <a:spLocks noGrp="1"/>
          </p:cNvSpPr>
          <p:nvPr>
            <p:ph type="ctrTitle"/>
          </p:nvPr>
        </p:nvSpPr>
        <p:spPr>
          <a:xfrm>
            <a:off x="3080975" y="405336"/>
            <a:ext cx="2982000" cy="689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1pPr>
            <a:lvl2pPr lvl="1"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2pPr>
            <a:lvl3pPr lvl="2"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3pPr>
            <a:lvl4pPr lvl="3"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4pPr>
            <a:lvl5pPr lvl="4"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5pPr>
            <a:lvl6pPr lvl="5"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6pPr>
            <a:lvl7pPr lvl="6"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7pPr>
            <a:lvl8pPr lvl="7"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8pPr>
            <a:lvl9pPr lvl="8"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Resources">
  <p:cSld name="CUSTOM_14_1">
    <p:spTree>
      <p:nvGrpSpPr>
        <p:cNvPr id="1" name="Shape 97"/>
        <p:cNvGrpSpPr/>
        <p:nvPr/>
      </p:nvGrpSpPr>
      <p:grpSpPr>
        <a:xfrm>
          <a:off x="0" y="0"/>
          <a:ext cx="0" cy="0"/>
          <a:chOff x="0" y="0"/>
          <a:chExt cx="0" cy="0"/>
        </a:xfrm>
      </p:grpSpPr>
      <p:grpSp>
        <p:nvGrpSpPr>
          <p:cNvPr id="98" name="Google Shape;98;p16"/>
          <p:cNvGrpSpPr/>
          <p:nvPr/>
        </p:nvGrpSpPr>
        <p:grpSpPr>
          <a:xfrm>
            <a:off x="-6586" y="-192875"/>
            <a:ext cx="9174175" cy="1384272"/>
            <a:chOff x="0" y="-40481"/>
            <a:chExt cx="9144000" cy="1384272"/>
          </a:xfrm>
        </p:grpSpPr>
        <p:sp>
          <p:nvSpPr>
            <p:cNvPr id="99" name="Google Shape;99;p16"/>
            <p:cNvSpPr/>
            <p:nvPr/>
          </p:nvSpPr>
          <p:spPr>
            <a:xfrm rot="10800000">
              <a:off x="1200" y="799890"/>
              <a:ext cx="9142800" cy="543900"/>
            </a:xfrm>
            <a:prstGeom prst="triangl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6"/>
            <p:cNvSpPr/>
            <p:nvPr/>
          </p:nvSpPr>
          <p:spPr>
            <a:xfrm>
              <a:off x="0" y="-40481"/>
              <a:ext cx="9144000" cy="85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16"/>
          <p:cNvSpPr txBox="1">
            <a:spLocks noGrp="1"/>
          </p:cNvSpPr>
          <p:nvPr>
            <p:ph type="body" idx="1"/>
          </p:nvPr>
        </p:nvSpPr>
        <p:spPr>
          <a:xfrm>
            <a:off x="720000" y="1183700"/>
            <a:ext cx="3771600" cy="1476000"/>
          </a:xfrm>
          <a:prstGeom prst="rect">
            <a:avLst/>
          </a:prstGeom>
        </p:spPr>
        <p:txBody>
          <a:bodyPr spcFirstLastPara="1" wrap="square" lIns="91425" tIns="91425" rIns="91425" bIns="91425" anchor="t" anchorCtr="0">
            <a:noAutofit/>
          </a:bodyPr>
          <a:lstStyle>
            <a:lvl1pPr marL="457200" lvl="0" indent="-285750" rtl="0">
              <a:spcBef>
                <a:spcPts val="0"/>
              </a:spcBef>
              <a:spcAft>
                <a:spcPts val="0"/>
              </a:spcAft>
              <a:buClr>
                <a:srgbClr val="000000"/>
              </a:buClr>
              <a:buSzPts val="900"/>
              <a:buChar char="●"/>
              <a:defRPr sz="900">
                <a:solidFill>
                  <a:srgbClr val="000000"/>
                </a:solidFill>
              </a:defRPr>
            </a:lvl1pPr>
            <a:lvl2pPr marL="914400" lvl="1" indent="-285750" rtl="0">
              <a:spcBef>
                <a:spcPts val="1600"/>
              </a:spcBef>
              <a:spcAft>
                <a:spcPts val="0"/>
              </a:spcAft>
              <a:buClr>
                <a:srgbClr val="000000"/>
              </a:buClr>
              <a:buSzPts val="900"/>
              <a:buChar char="○"/>
              <a:defRPr sz="900">
                <a:solidFill>
                  <a:srgbClr val="000000"/>
                </a:solidFill>
              </a:defRPr>
            </a:lvl2pPr>
            <a:lvl3pPr marL="1371600" lvl="2" indent="-285750" rtl="0">
              <a:spcBef>
                <a:spcPts val="1600"/>
              </a:spcBef>
              <a:spcAft>
                <a:spcPts val="0"/>
              </a:spcAft>
              <a:buClr>
                <a:srgbClr val="000000"/>
              </a:buClr>
              <a:buSzPts val="900"/>
              <a:buChar char="■"/>
              <a:defRPr sz="900">
                <a:solidFill>
                  <a:srgbClr val="000000"/>
                </a:solidFill>
              </a:defRPr>
            </a:lvl3pPr>
            <a:lvl4pPr marL="1828800" lvl="3" indent="-285750" rtl="0">
              <a:spcBef>
                <a:spcPts val="1600"/>
              </a:spcBef>
              <a:spcAft>
                <a:spcPts val="0"/>
              </a:spcAft>
              <a:buClr>
                <a:srgbClr val="000000"/>
              </a:buClr>
              <a:buSzPts val="900"/>
              <a:buChar char="●"/>
              <a:defRPr sz="900">
                <a:solidFill>
                  <a:srgbClr val="000000"/>
                </a:solidFill>
              </a:defRPr>
            </a:lvl4pPr>
            <a:lvl5pPr marL="2286000" lvl="4" indent="-285750" rtl="0">
              <a:spcBef>
                <a:spcPts val="1600"/>
              </a:spcBef>
              <a:spcAft>
                <a:spcPts val="0"/>
              </a:spcAft>
              <a:buClr>
                <a:srgbClr val="000000"/>
              </a:buClr>
              <a:buSzPts val="900"/>
              <a:buChar char="○"/>
              <a:defRPr sz="900">
                <a:solidFill>
                  <a:srgbClr val="000000"/>
                </a:solidFill>
              </a:defRPr>
            </a:lvl5pPr>
            <a:lvl6pPr marL="2743200" lvl="5" indent="-285750" rtl="0">
              <a:spcBef>
                <a:spcPts val="1600"/>
              </a:spcBef>
              <a:spcAft>
                <a:spcPts val="0"/>
              </a:spcAft>
              <a:buClr>
                <a:srgbClr val="000000"/>
              </a:buClr>
              <a:buSzPts val="900"/>
              <a:buChar char="■"/>
              <a:defRPr sz="900">
                <a:solidFill>
                  <a:srgbClr val="000000"/>
                </a:solidFill>
              </a:defRPr>
            </a:lvl6pPr>
            <a:lvl7pPr marL="3200400" lvl="6" indent="-285750" rtl="0">
              <a:spcBef>
                <a:spcPts val="1600"/>
              </a:spcBef>
              <a:spcAft>
                <a:spcPts val="0"/>
              </a:spcAft>
              <a:buClr>
                <a:srgbClr val="000000"/>
              </a:buClr>
              <a:buSzPts val="900"/>
              <a:buChar char="●"/>
              <a:defRPr sz="900">
                <a:solidFill>
                  <a:srgbClr val="000000"/>
                </a:solidFill>
              </a:defRPr>
            </a:lvl7pPr>
            <a:lvl8pPr marL="3657600" lvl="7" indent="-285750" rtl="0">
              <a:spcBef>
                <a:spcPts val="1600"/>
              </a:spcBef>
              <a:spcAft>
                <a:spcPts val="0"/>
              </a:spcAft>
              <a:buClr>
                <a:srgbClr val="000000"/>
              </a:buClr>
              <a:buSzPts val="900"/>
              <a:buChar char="○"/>
              <a:defRPr sz="900">
                <a:solidFill>
                  <a:srgbClr val="000000"/>
                </a:solidFill>
              </a:defRPr>
            </a:lvl8pPr>
            <a:lvl9pPr marL="4114800" lvl="8" indent="-285750" rtl="0">
              <a:spcBef>
                <a:spcPts val="1600"/>
              </a:spcBef>
              <a:spcAft>
                <a:spcPts val="1600"/>
              </a:spcAft>
              <a:buClr>
                <a:srgbClr val="000000"/>
              </a:buClr>
              <a:buSzPts val="900"/>
              <a:buChar char="■"/>
              <a:defRPr sz="900">
                <a:solidFill>
                  <a:srgbClr val="000000"/>
                </a:solidFill>
              </a:defRPr>
            </a:lvl9pPr>
          </a:lstStyle>
          <a:p>
            <a:endParaRPr/>
          </a:p>
        </p:txBody>
      </p:sp>
      <p:sp>
        <p:nvSpPr>
          <p:cNvPr id="102" name="Google Shape;102;p16"/>
          <p:cNvSpPr txBox="1">
            <a:spLocks noGrp="1"/>
          </p:cNvSpPr>
          <p:nvPr>
            <p:ph type="ctrTitle"/>
          </p:nvPr>
        </p:nvSpPr>
        <p:spPr>
          <a:xfrm>
            <a:off x="3080975" y="405336"/>
            <a:ext cx="2982000" cy="689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1pPr>
            <a:lvl2pPr lvl="1"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2pPr>
            <a:lvl3pPr lvl="2"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3pPr>
            <a:lvl4pPr lvl="3"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4pPr>
            <a:lvl5pPr lvl="4"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5pPr>
            <a:lvl6pPr lvl="5"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6pPr>
            <a:lvl7pPr lvl="6"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7pPr>
            <a:lvl8pPr lvl="7"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8pPr>
            <a:lvl9pPr lvl="8"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lide">
  <p:cSld name="CUSTOM_24">
    <p:bg>
      <p:bgPr>
        <a:noFill/>
        <a:effectLst/>
      </p:bgPr>
    </p:bg>
    <p:spTree>
      <p:nvGrpSpPr>
        <p:cNvPr id="1" name="Shape 10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1pPr>
            <a:lvl2pPr lvl="1"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2pPr>
            <a:lvl3pPr lvl="2"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3pPr>
            <a:lvl4pPr lvl="3"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4pPr>
            <a:lvl5pPr lvl="4"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5pPr>
            <a:lvl6pPr lvl="5"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6pPr>
            <a:lvl7pPr lvl="6"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7pPr>
            <a:lvl8pPr lvl="7"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8pPr>
            <a:lvl9pPr lvl="8"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1pPr>
            <a:lvl2pPr marL="914400" lvl="1"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2pPr>
            <a:lvl3pPr marL="1371600" lvl="2"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3pPr>
            <a:lvl4pPr marL="1828800" lvl="3"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4pPr>
            <a:lvl5pPr marL="2286000" lvl="4"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5pPr>
            <a:lvl6pPr marL="2743200" lvl="5"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6pPr>
            <a:lvl7pPr marL="3200400" lvl="6"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7pPr>
            <a:lvl8pPr marL="3657600" lvl="7"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8pPr>
            <a:lvl9pPr marL="4114800" lvl="8" indent="-304800" rtl="0">
              <a:lnSpc>
                <a:spcPct val="115000"/>
              </a:lnSpc>
              <a:spcBef>
                <a:spcPts val="1600"/>
              </a:spcBef>
              <a:spcAft>
                <a:spcPts val="160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61" r:id="rId5"/>
    <p:sldLayoutId id="2147483662" r:id="rId6"/>
    <p:sldLayoutId id="2147483663"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orient="horz" pos="340">
          <p15:clr>
            <a:srgbClr val="EA4335"/>
          </p15:clr>
        </p15:guide>
        <p15:guide id="3" pos="5306">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0" r="20000"/>
          </a:stretch>
        </a:blipFill>
        <a:effectLst/>
      </p:bgPr>
    </p:bg>
    <p:spTree>
      <p:nvGrpSpPr>
        <p:cNvPr id="1" name="Shape 111"/>
        <p:cNvGrpSpPr/>
        <p:nvPr/>
      </p:nvGrpSpPr>
      <p:grpSpPr>
        <a:xfrm>
          <a:off x="0" y="0"/>
          <a:ext cx="0" cy="0"/>
          <a:chOff x="0" y="0"/>
          <a:chExt cx="0" cy="0"/>
        </a:xfrm>
      </p:grpSpPr>
      <p:sp>
        <p:nvSpPr>
          <p:cNvPr id="112" name="Google Shape;112;p20"/>
          <p:cNvSpPr txBox="1">
            <a:spLocks noGrp="1"/>
          </p:cNvSpPr>
          <p:nvPr>
            <p:ph type="subTitle" idx="1"/>
          </p:nvPr>
        </p:nvSpPr>
        <p:spPr>
          <a:xfrm>
            <a:off x="6719147" y="2466109"/>
            <a:ext cx="1784254" cy="422408"/>
          </a:xfrm>
          <a:prstGeom prst="rect">
            <a:avLst/>
          </a:prstGeom>
        </p:spPr>
        <p:txBody>
          <a:bodyPr spcFirstLastPara="1" wrap="square" lIns="91425" tIns="91425" rIns="91425" bIns="91425" anchor="b" anchorCtr="0">
            <a:noAutofit/>
          </a:bodyPr>
          <a:lstStyle/>
          <a:p>
            <a:pPr marL="182880" indent="0">
              <a:buFont typeface="Georgia" pitchFamily="18" charset="0"/>
              <a:buNone/>
            </a:pPr>
            <a:r>
              <a:rPr lang="lv-LV" altLang="lv-LV" sz="1200" dirty="0">
                <a:latin typeface="Times New Roman" panose="02020603050405020304" pitchFamily="18" charset="0"/>
              </a:rPr>
              <a:t>Assignment in subject</a:t>
            </a:r>
          </a:p>
          <a:p>
            <a:pPr marL="182880" indent="0">
              <a:buFont typeface="Georgia" pitchFamily="18" charset="0"/>
              <a:buNone/>
            </a:pPr>
            <a:r>
              <a:rPr lang="lv-LV" altLang="lv-LV" sz="1200" dirty="0">
                <a:latin typeface="Times New Roman" panose="02020603050405020304" pitchFamily="18" charset="0"/>
              </a:rPr>
              <a:t>Civil defence</a:t>
            </a:r>
            <a:endParaRPr lang="en-US" altLang="lv-LV" sz="1200" dirty="0">
              <a:latin typeface="Times New Roman" panose="02020603050405020304" pitchFamily="18" charset="0"/>
            </a:endParaRPr>
          </a:p>
        </p:txBody>
      </p:sp>
      <p:sp>
        <p:nvSpPr>
          <p:cNvPr id="113" name="Google Shape;113;p20"/>
          <p:cNvSpPr txBox="1">
            <a:spLocks noGrp="1"/>
          </p:cNvSpPr>
          <p:nvPr>
            <p:ph type="ctrTitle"/>
          </p:nvPr>
        </p:nvSpPr>
        <p:spPr>
          <a:xfrm>
            <a:off x="5472852" y="1273923"/>
            <a:ext cx="3030549" cy="99983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lt1"/>
                </a:solidFill>
                <a:latin typeface="Times New Roman" panose="02020603050405020304" pitchFamily="18" charset="0"/>
                <a:cs typeface="Times New Roman" panose="02020603050405020304" pitchFamily="18" charset="0"/>
              </a:rPr>
              <a:t>Riga Technical University</a:t>
            </a:r>
            <a:endParaRPr dirty="0">
              <a:solidFill>
                <a:schemeClr val="lt1"/>
              </a:solidFill>
              <a:latin typeface="Times New Roman" panose="02020603050405020304" pitchFamily="18" charset="0"/>
              <a:cs typeface="Times New Roman" panose="02020603050405020304" pitchFamily="18" charset="0"/>
            </a:endParaRPr>
          </a:p>
        </p:txBody>
      </p:sp>
      <p:sp>
        <p:nvSpPr>
          <p:cNvPr id="114" name="Google Shape;114;p20"/>
          <p:cNvSpPr/>
          <p:nvPr/>
        </p:nvSpPr>
        <p:spPr>
          <a:xfrm flipH="1">
            <a:off x="5919500" y="-211062"/>
            <a:ext cx="4652175" cy="1932371"/>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262D713E-35F1-4657-BDB6-B9BB54CE406C}"/>
              </a:ext>
            </a:extLst>
          </p:cNvPr>
          <p:cNvSpPr txBox="1"/>
          <p:nvPr/>
        </p:nvSpPr>
        <p:spPr>
          <a:xfrm>
            <a:off x="6449648" y="4273054"/>
            <a:ext cx="2323253" cy="707886"/>
          </a:xfrm>
          <a:prstGeom prst="rect">
            <a:avLst/>
          </a:prstGeom>
          <a:noFill/>
        </p:spPr>
        <p:txBody>
          <a:bodyPr wrap="square" rtlCol="0">
            <a:spAutoFit/>
          </a:bodyPr>
          <a:lstStyle/>
          <a:p>
            <a:pPr rtl="0">
              <a:spcBef>
                <a:spcPts val="0"/>
              </a:spcBef>
              <a:spcAft>
                <a:spcPts val="0"/>
              </a:spcAft>
            </a:pPr>
            <a:r>
              <a:rPr lang="en-US" sz="1000" b="0" i="0" u="none" strike="noStrike" dirty="0">
                <a:solidFill>
                  <a:schemeClr val="bg1"/>
                </a:solidFill>
                <a:effectLst/>
                <a:latin typeface="Times New Roman" panose="02020603050405020304" pitchFamily="18" charset="0"/>
                <a:cs typeface="Times New Roman" panose="02020603050405020304" pitchFamily="18" charset="0"/>
              </a:rPr>
              <a:t>Said Naghiyev(201ADB100)</a:t>
            </a:r>
            <a:endParaRPr lang="en-US" sz="1000" dirty="0">
              <a:solidFill>
                <a:schemeClr val="bg1"/>
              </a:solidFill>
              <a:effectLst/>
              <a:latin typeface="Times New Roman" panose="02020603050405020304" pitchFamily="18" charset="0"/>
              <a:cs typeface="Times New Roman" panose="02020603050405020304" pitchFamily="18" charset="0"/>
            </a:endParaRPr>
          </a:p>
          <a:p>
            <a:pPr algn="r" rtl="0">
              <a:spcBef>
                <a:spcPts val="0"/>
              </a:spcBef>
              <a:spcAft>
                <a:spcPts val="0"/>
              </a:spcAft>
            </a:pPr>
            <a:r>
              <a:rPr lang="en-US" sz="1000" b="0" i="0" u="none" strike="noStrike" dirty="0" err="1">
                <a:solidFill>
                  <a:schemeClr val="bg1"/>
                </a:solidFill>
                <a:effectLst/>
                <a:latin typeface="Times New Roman" panose="02020603050405020304" pitchFamily="18" charset="0"/>
                <a:cs typeface="Times New Roman" panose="02020603050405020304" pitchFamily="18" charset="0"/>
              </a:rPr>
              <a:t>Khurshedjon</a:t>
            </a:r>
            <a:r>
              <a:rPr lang="en-US" sz="1000" b="0" i="0" u="none" strike="noStrike" dirty="0">
                <a:solidFill>
                  <a:schemeClr val="bg1"/>
                </a:solidFill>
                <a:effectLst/>
                <a:latin typeface="Times New Roman" panose="02020603050405020304" pitchFamily="18" charset="0"/>
                <a:cs typeface="Times New Roman" panose="02020603050405020304" pitchFamily="18" charset="0"/>
              </a:rPr>
              <a:t> </a:t>
            </a:r>
            <a:r>
              <a:rPr lang="en-US" sz="1000" b="0" i="0" u="none" strike="noStrike" dirty="0" err="1">
                <a:solidFill>
                  <a:schemeClr val="bg1"/>
                </a:solidFill>
                <a:effectLst/>
                <a:latin typeface="Times New Roman" panose="02020603050405020304" pitchFamily="18" charset="0"/>
                <a:cs typeface="Times New Roman" panose="02020603050405020304" pitchFamily="18" charset="0"/>
              </a:rPr>
              <a:t>Khaitov</a:t>
            </a:r>
            <a:r>
              <a:rPr lang="en-US" sz="1000" b="0" i="0" u="none" strike="noStrike" dirty="0">
                <a:solidFill>
                  <a:schemeClr val="bg1"/>
                </a:solidFill>
                <a:effectLst/>
                <a:latin typeface="Times New Roman" panose="02020603050405020304" pitchFamily="18" charset="0"/>
                <a:cs typeface="Times New Roman" panose="02020603050405020304" pitchFamily="18" charset="0"/>
              </a:rPr>
              <a:t> (191ADB089)</a:t>
            </a:r>
            <a:endParaRPr lang="en-US" sz="1000" dirty="0">
              <a:solidFill>
                <a:schemeClr val="bg1"/>
              </a:solidFill>
              <a:effectLst/>
              <a:latin typeface="Times New Roman" panose="02020603050405020304" pitchFamily="18" charset="0"/>
              <a:cs typeface="Times New Roman" panose="02020603050405020304" pitchFamily="18" charset="0"/>
            </a:endParaRPr>
          </a:p>
          <a:p>
            <a:pPr rtl="0">
              <a:spcBef>
                <a:spcPts val="0"/>
              </a:spcBef>
              <a:spcAft>
                <a:spcPts val="0"/>
              </a:spcAft>
            </a:pPr>
            <a:r>
              <a:rPr lang="en-US" sz="1000" b="0" i="0" u="none" strike="noStrike" dirty="0" err="1">
                <a:solidFill>
                  <a:schemeClr val="bg1"/>
                </a:solidFill>
                <a:effectLst/>
                <a:latin typeface="Times New Roman" panose="02020603050405020304" pitchFamily="18" charset="0"/>
                <a:cs typeface="Times New Roman" panose="02020603050405020304" pitchFamily="18" charset="0"/>
              </a:rPr>
              <a:t>Bekzod</a:t>
            </a:r>
            <a:r>
              <a:rPr lang="en-US" sz="1000" b="0" i="0" u="none" strike="noStrike" dirty="0">
                <a:solidFill>
                  <a:schemeClr val="bg1"/>
                </a:solidFill>
                <a:effectLst/>
                <a:latin typeface="Times New Roman" panose="02020603050405020304" pitchFamily="18" charset="0"/>
                <a:cs typeface="Times New Roman" panose="02020603050405020304" pitchFamily="18" charset="0"/>
              </a:rPr>
              <a:t> </a:t>
            </a:r>
            <a:r>
              <a:rPr lang="en-US" sz="1000" b="0" i="0" u="none" strike="noStrike" dirty="0" err="1">
                <a:solidFill>
                  <a:schemeClr val="bg1"/>
                </a:solidFill>
                <a:effectLst/>
                <a:latin typeface="Times New Roman" panose="02020603050405020304" pitchFamily="18" charset="0"/>
                <a:cs typeface="Times New Roman" panose="02020603050405020304" pitchFamily="18" charset="0"/>
              </a:rPr>
              <a:t>Kuziev</a:t>
            </a:r>
            <a:r>
              <a:rPr lang="en-US" sz="1000" b="0" i="0" u="none" strike="noStrike" dirty="0">
                <a:solidFill>
                  <a:schemeClr val="bg1"/>
                </a:solidFill>
                <a:effectLst/>
                <a:latin typeface="Times New Roman" panose="02020603050405020304" pitchFamily="18" charset="0"/>
                <a:cs typeface="Times New Roman" panose="02020603050405020304" pitchFamily="18" charset="0"/>
              </a:rPr>
              <a:t> (201ADB012)</a:t>
            </a:r>
            <a:endParaRPr lang="en-US" sz="1000" dirty="0">
              <a:solidFill>
                <a:schemeClr val="bg1"/>
              </a:solidFill>
              <a:effectLst/>
              <a:latin typeface="Times New Roman" panose="02020603050405020304" pitchFamily="18" charset="0"/>
              <a:cs typeface="Times New Roman" panose="02020603050405020304" pitchFamily="18" charset="0"/>
            </a:endParaRPr>
          </a:p>
          <a:p>
            <a:pPr algn="r" rtl="0">
              <a:spcBef>
                <a:spcPts val="0"/>
              </a:spcBef>
              <a:spcAft>
                <a:spcPts val="0"/>
              </a:spcAft>
            </a:pPr>
            <a:r>
              <a:rPr lang="en-US" sz="1000" b="0" i="0" u="none" strike="noStrike" dirty="0" err="1">
                <a:solidFill>
                  <a:schemeClr val="bg1"/>
                </a:solidFill>
                <a:effectLst/>
                <a:latin typeface="Times New Roman" panose="02020603050405020304" pitchFamily="18" charset="0"/>
                <a:cs typeface="Times New Roman" panose="02020603050405020304" pitchFamily="18" charset="0"/>
              </a:rPr>
              <a:t>Sanan</a:t>
            </a:r>
            <a:r>
              <a:rPr lang="en-US" sz="1000" b="0" i="0" u="none" strike="noStrike" dirty="0">
                <a:solidFill>
                  <a:schemeClr val="bg1"/>
                </a:solidFill>
                <a:effectLst/>
                <a:latin typeface="Times New Roman" panose="02020603050405020304" pitchFamily="18" charset="0"/>
                <a:cs typeface="Times New Roman" panose="02020603050405020304" pitchFamily="18" charset="0"/>
              </a:rPr>
              <a:t> </a:t>
            </a:r>
            <a:r>
              <a:rPr lang="en-US" sz="1000" b="0" i="0" u="none" strike="noStrike" dirty="0" err="1">
                <a:solidFill>
                  <a:schemeClr val="bg1"/>
                </a:solidFill>
                <a:effectLst/>
                <a:latin typeface="Times New Roman" panose="02020603050405020304" pitchFamily="18" charset="0"/>
                <a:cs typeface="Times New Roman" panose="02020603050405020304" pitchFamily="18" charset="0"/>
              </a:rPr>
              <a:t>Shahverdi</a:t>
            </a:r>
            <a:r>
              <a:rPr lang="en-US" sz="1000" b="0" i="0" u="none" strike="noStrike" dirty="0">
                <a:solidFill>
                  <a:schemeClr val="bg1"/>
                </a:solidFill>
                <a:effectLst/>
                <a:latin typeface="Times New Roman" panose="02020603050405020304" pitchFamily="18" charset="0"/>
                <a:cs typeface="Times New Roman" panose="02020603050405020304" pitchFamily="18" charset="0"/>
              </a:rPr>
              <a:t> (201ADB063)</a:t>
            </a:r>
            <a:endParaRPr lang="en-US" sz="1000" dirty="0">
              <a:solidFill>
                <a:schemeClr val="bg1"/>
              </a:solidFill>
              <a:effectLs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21EAEFA0-C9C6-4AE6-A8F7-76D9AC4410C2}"/>
              </a:ext>
            </a:extLst>
          </p:cNvPr>
          <p:cNvSpPr txBox="1"/>
          <p:nvPr/>
        </p:nvSpPr>
        <p:spPr>
          <a:xfrm>
            <a:off x="6449648" y="3171652"/>
            <a:ext cx="1700467" cy="461665"/>
          </a:xfrm>
          <a:prstGeom prst="rect">
            <a:avLst/>
          </a:prstGeom>
          <a:no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Hacktivism</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6"/>
          <p:cNvSpPr/>
          <p:nvPr/>
        </p:nvSpPr>
        <p:spPr>
          <a:xfrm flipH="1">
            <a:off x="4742925" y="-326787"/>
            <a:ext cx="4652175" cy="1932371"/>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4" name="Google Shape;184;p26"/>
          <p:cNvPicPr preferRelativeResize="0"/>
          <p:nvPr/>
        </p:nvPicPr>
        <p:blipFill rotWithShape="1">
          <a:blip r:embed="rId3">
            <a:alphaModFix/>
          </a:blip>
          <a:srcRect l="31037" r="31237"/>
          <a:stretch/>
        </p:blipFill>
        <p:spPr>
          <a:xfrm>
            <a:off x="1754862" y="-9525"/>
            <a:ext cx="3448054" cy="5143498"/>
          </a:xfrm>
          <a:prstGeom prst="rect">
            <a:avLst/>
          </a:prstGeom>
          <a:noFill/>
          <a:ln>
            <a:noFill/>
          </a:ln>
        </p:spPr>
      </p:pic>
      <p:sp>
        <p:nvSpPr>
          <p:cNvPr id="189" name="Google Shape;189;p26"/>
          <p:cNvSpPr txBox="1">
            <a:spLocks noGrp="1"/>
          </p:cNvSpPr>
          <p:nvPr>
            <p:ph type="ctrTitle" idx="2"/>
          </p:nvPr>
        </p:nvSpPr>
        <p:spPr>
          <a:xfrm>
            <a:off x="5739302" y="1659506"/>
            <a:ext cx="2900100" cy="97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300" dirty="0"/>
              <a:t>EARLY DAYS</a:t>
            </a:r>
            <a:endParaRPr sz="1300" dirty="0"/>
          </a:p>
        </p:txBody>
      </p:sp>
      <p:sp>
        <p:nvSpPr>
          <p:cNvPr id="190" name="Google Shape;190;p26"/>
          <p:cNvSpPr txBox="1">
            <a:spLocks noGrp="1"/>
          </p:cNvSpPr>
          <p:nvPr>
            <p:ph type="subTitle" idx="1"/>
          </p:nvPr>
        </p:nvSpPr>
        <p:spPr>
          <a:xfrm>
            <a:off x="5739302" y="2513493"/>
            <a:ext cx="2505000" cy="18175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E101A"/>
                </a:solidFill>
                <a:effectLst/>
                <a:latin typeface="Assistant Light" panose="020B0604020202020204" charset="-79"/>
                <a:ea typeface="Times New Roman" panose="02020603050405020304" pitchFamily="18" charset="0"/>
                <a:cs typeface="Assistant Light" panose="020B0604020202020204" charset="-79"/>
              </a:rPr>
              <a:t>Back in the day, many people use the </a:t>
            </a:r>
            <a:r>
              <a:rPr lang="en-US" dirty="0">
                <a:solidFill>
                  <a:schemeClr val="accent3">
                    <a:lumMod val="50000"/>
                  </a:schemeClr>
                </a:solidFill>
                <a:effectLst/>
                <a:latin typeface="Assistant Light" panose="020B0604020202020204" charset="-79"/>
                <a:ea typeface="Times New Roman" panose="02020603050405020304" pitchFamily="18" charset="0"/>
                <a:cs typeface="Assistant Light" panose="020B0604020202020204" charset="-79"/>
              </a:rPr>
              <a:t>crack</a:t>
            </a:r>
            <a:r>
              <a:rPr lang="en-US" dirty="0">
                <a:solidFill>
                  <a:srgbClr val="0E101A"/>
                </a:solidFill>
                <a:effectLst/>
                <a:latin typeface="Assistant Light" panose="020B0604020202020204" charset="-79"/>
                <a:ea typeface="Times New Roman" panose="02020603050405020304" pitchFamily="18" charset="0"/>
                <a:cs typeface="Assistant Light" panose="020B0604020202020204" charset="-79"/>
              </a:rPr>
              <a:t> of the </a:t>
            </a:r>
            <a:r>
              <a:rPr lang="en-US" dirty="0">
                <a:solidFill>
                  <a:srgbClr val="C00000"/>
                </a:solidFill>
                <a:effectLst/>
                <a:latin typeface="Assistant Light" panose="020B0604020202020204" charset="-79"/>
                <a:ea typeface="Times New Roman" panose="02020603050405020304" pitchFamily="18" charset="0"/>
                <a:cs typeface="Assistant Light" panose="020B0604020202020204" charset="-79"/>
              </a:rPr>
              <a:t>games</a:t>
            </a:r>
            <a:r>
              <a:rPr lang="en-US" dirty="0">
                <a:solidFill>
                  <a:srgbClr val="0E101A"/>
                </a:solidFill>
                <a:effectLst/>
                <a:latin typeface="Assistant Light" panose="020B0604020202020204" charset="-79"/>
                <a:ea typeface="Times New Roman" panose="02020603050405020304" pitchFamily="18" charset="0"/>
                <a:cs typeface="Assistant Light" panose="020B0604020202020204" charset="-79"/>
              </a:rPr>
              <a:t> to play on consoles. Because the </a:t>
            </a:r>
            <a:r>
              <a:rPr lang="en-US" dirty="0">
                <a:solidFill>
                  <a:srgbClr val="002060"/>
                </a:solidFill>
                <a:effectLst/>
                <a:latin typeface="Assistant Light" panose="020B0604020202020204" charset="-79"/>
                <a:ea typeface="Times New Roman" panose="02020603050405020304" pitchFamily="18" charset="0"/>
                <a:cs typeface="Assistant Light" panose="020B0604020202020204" charset="-79"/>
              </a:rPr>
              <a:t>security</a:t>
            </a:r>
            <a:r>
              <a:rPr lang="en-US" dirty="0">
                <a:solidFill>
                  <a:srgbClr val="0E101A"/>
                </a:solidFill>
                <a:effectLst/>
                <a:latin typeface="Assistant Light" panose="020B0604020202020204" charset="-79"/>
                <a:ea typeface="Times New Roman" panose="02020603050405020304" pitchFamily="18" charset="0"/>
                <a:cs typeface="Assistant Light" panose="020B0604020202020204" charset="-79"/>
              </a:rPr>
              <a:t> of games is not developed and many hackers making games for </a:t>
            </a:r>
            <a:r>
              <a:rPr lang="en-US" dirty="0">
                <a:solidFill>
                  <a:schemeClr val="accent4">
                    <a:lumMod val="75000"/>
                  </a:schemeClr>
                </a:solidFill>
                <a:effectLst/>
                <a:latin typeface="Assistant Light" panose="020B0604020202020204" charset="-79"/>
                <a:ea typeface="Times New Roman" panose="02020603050405020304" pitchFamily="18" charset="0"/>
                <a:cs typeface="Assistant Light" panose="020B0604020202020204" charset="-79"/>
              </a:rPr>
              <a:t>free to play</a:t>
            </a:r>
            <a:r>
              <a:rPr lang="en-US" dirty="0">
                <a:solidFill>
                  <a:srgbClr val="0E101A"/>
                </a:solidFill>
                <a:effectLst/>
                <a:latin typeface="Assistant Light" panose="020B0604020202020204" charset="-79"/>
                <a:ea typeface="Times New Roman" panose="02020603050405020304" pitchFamily="18" charset="0"/>
                <a:cs typeface="Assistant Light" panose="020B0604020202020204" charset="-79"/>
              </a:rPr>
              <a:t>. Eventually, </a:t>
            </a:r>
            <a:r>
              <a:rPr lang="en-US" dirty="0" err="1">
                <a:solidFill>
                  <a:srgbClr val="0E101A"/>
                </a:solidFill>
                <a:effectLst/>
                <a:latin typeface="Assistant Light" panose="020B0604020202020204" charset="-79"/>
                <a:ea typeface="Times New Roman" panose="02020603050405020304" pitchFamily="18" charset="0"/>
                <a:cs typeface="Assistant Light" panose="020B0604020202020204" charset="-79"/>
              </a:rPr>
              <a:t>sony</a:t>
            </a:r>
            <a:r>
              <a:rPr lang="en-US" dirty="0">
                <a:solidFill>
                  <a:srgbClr val="0E101A"/>
                </a:solidFill>
                <a:effectLst/>
                <a:latin typeface="Assistant Light" panose="020B0604020202020204" charset="-79"/>
                <a:ea typeface="Times New Roman" panose="02020603050405020304" pitchFamily="18" charset="0"/>
                <a:cs typeface="Assistant Light" panose="020B0604020202020204" charset="-79"/>
              </a:rPr>
              <a:t> released </a:t>
            </a:r>
            <a:r>
              <a:rPr lang="en-US" dirty="0">
                <a:solidFill>
                  <a:srgbClr val="FF0000"/>
                </a:solidFill>
                <a:effectLst/>
                <a:latin typeface="Assistant Light" panose="020B0604020202020204" charset="-79"/>
                <a:ea typeface="Times New Roman" panose="02020603050405020304" pitchFamily="18" charset="0"/>
                <a:cs typeface="Assistant Light" panose="020B0604020202020204" charset="-79"/>
              </a:rPr>
              <a:t>playstation3</a:t>
            </a:r>
            <a:r>
              <a:rPr lang="en-US" dirty="0">
                <a:solidFill>
                  <a:srgbClr val="0E101A"/>
                </a:solidFill>
                <a:effectLst/>
                <a:latin typeface="Assistant Light" panose="020B0604020202020204" charset="-79"/>
                <a:ea typeface="Times New Roman" panose="02020603050405020304" pitchFamily="18" charset="0"/>
                <a:cs typeface="Assistant Light" panose="020B0604020202020204" charset="-79"/>
              </a:rPr>
              <a:t> with “developed” </a:t>
            </a:r>
            <a:r>
              <a:rPr lang="en-US" dirty="0">
                <a:solidFill>
                  <a:schemeClr val="accent5"/>
                </a:solidFill>
                <a:effectLst/>
                <a:latin typeface="Assistant Light" panose="020B0604020202020204" charset="-79"/>
                <a:ea typeface="Times New Roman" panose="02020603050405020304" pitchFamily="18" charset="0"/>
                <a:cs typeface="Assistant Light" panose="020B0604020202020204" charset="-79"/>
              </a:rPr>
              <a:t>protection</a:t>
            </a:r>
            <a:r>
              <a:rPr lang="en-US" dirty="0">
                <a:solidFill>
                  <a:srgbClr val="0E101A"/>
                </a:solidFill>
                <a:effectLst/>
                <a:latin typeface="Assistant Light" panose="020B0604020202020204" charset="-79"/>
                <a:ea typeface="Times New Roman" panose="02020603050405020304" pitchFamily="18" charset="0"/>
                <a:cs typeface="Assistant Light" panose="020B0604020202020204" charset="-79"/>
              </a:rPr>
              <a:t>. After this many people begin to </a:t>
            </a:r>
            <a:r>
              <a:rPr lang="en-US" dirty="0">
                <a:solidFill>
                  <a:schemeClr val="accent1">
                    <a:lumMod val="60000"/>
                    <a:lumOff val="40000"/>
                  </a:schemeClr>
                </a:solidFill>
                <a:effectLst/>
                <a:latin typeface="Assistant Light" panose="020B0604020202020204" charset="-79"/>
                <a:ea typeface="Times New Roman" panose="02020603050405020304" pitchFamily="18" charset="0"/>
                <a:cs typeface="Assistant Light" panose="020B0604020202020204" charset="-79"/>
              </a:rPr>
              <a:t>buy</a:t>
            </a:r>
            <a:r>
              <a:rPr lang="en-US" dirty="0">
                <a:solidFill>
                  <a:srgbClr val="0E101A"/>
                </a:solidFill>
                <a:effectLst/>
                <a:latin typeface="Assistant Light" panose="020B0604020202020204" charset="-79"/>
                <a:ea typeface="Times New Roman" panose="02020603050405020304" pitchFamily="18" charset="0"/>
                <a:cs typeface="Assistant Light" panose="020B0604020202020204" charset="-79"/>
              </a:rPr>
              <a:t> the original games or </a:t>
            </a:r>
            <a:r>
              <a:rPr lang="en-US" dirty="0">
                <a:solidFill>
                  <a:schemeClr val="accent1">
                    <a:lumMod val="60000"/>
                    <a:lumOff val="40000"/>
                  </a:schemeClr>
                </a:solidFill>
                <a:effectLst/>
                <a:latin typeface="Assistant Light" panose="020B0604020202020204" charset="-79"/>
                <a:ea typeface="Times New Roman" panose="02020603050405020304" pitchFamily="18" charset="0"/>
                <a:cs typeface="Assistant Light" panose="020B0604020202020204" charset="-79"/>
              </a:rPr>
              <a:t>exchanged</a:t>
            </a:r>
            <a:r>
              <a:rPr lang="en-US" dirty="0">
                <a:solidFill>
                  <a:srgbClr val="0E101A"/>
                </a:solidFill>
                <a:effectLst/>
                <a:latin typeface="Assistant Light" panose="020B0604020202020204" charset="-79"/>
                <a:ea typeface="Times New Roman" panose="02020603050405020304" pitchFamily="18" charset="0"/>
                <a:cs typeface="Assistant Light" panose="020B0604020202020204" charset="-79"/>
              </a:rPr>
              <a:t> with each other.</a:t>
            </a:r>
            <a:endParaRPr dirty="0">
              <a:latin typeface="Assistant Light" panose="020B0604020202020204" charset="-79"/>
              <a:cs typeface="Assistant Light" panose="020B0604020202020204" charset="-79"/>
            </a:endParaRPr>
          </a:p>
        </p:txBody>
      </p:sp>
      <p:pic>
        <p:nvPicPr>
          <p:cNvPr id="5" name="Picture 4" descr="A picture containing swimming, sitting, dark, stop&#10;&#10;Description automatically generated">
            <a:extLst>
              <a:ext uri="{FF2B5EF4-FFF2-40B4-BE49-F238E27FC236}">
                <a16:creationId xmlns:a16="http://schemas.microsoft.com/office/drawing/2014/main" id="{6E04E79B-B558-454F-9D85-10462D6D9F53}"/>
              </a:ext>
            </a:extLst>
          </p:cNvPr>
          <p:cNvPicPr>
            <a:picLocks noChangeAspect="1"/>
          </p:cNvPicPr>
          <p:nvPr/>
        </p:nvPicPr>
        <p:blipFill>
          <a:blip r:embed="rId4"/>
          <a:stretch>
            <a:fillRect/>
          </a:stretch>
        </p:blipFill>
        <p:spPr>
          <a:xfrm>
            <a:off x="1589431" y="-9528"/>
            <a:ext cx="3613485" cy="5210133"/>
          </a:xfrm>
          <a:prstGeom prst="rect">
            <a:avLst/>
          </a:prstGeom>
        </p:spPr>
      </p:pic>
      <p:grpSp>
        <p:nvGrpSpPr>
          <p:cNvPr id="185" name="Google Shape;185;p26"/>
          <p:cNvGrpSpPr/>
          <p:nvPr/>
        </p:nvGrpSpPr>
        <p:grpSpPr>
          <a:xfrm>
            <a:off x="0" y="-9525"/>
            <a:ext cx="3105188" cy="5210133"/>
            <a:chOff x="0" y="-9525"/>
            <a:chExt cx="3105188" cy="5210133"/>
          </a:xfrm>
        </p:grpSpPr>
        <p:sp>
          <p:nvSpPr>
            <p:cNvPr id="186" name="Google Shape;186;p26"/>
            <p:cNvSpPr/>
            <p:nvPr/>
          </p:nvSpPr>
          <p:spPr>
            <a:xfrm>
              <a:off x="266700" y="-9525"/>
              <a:ext cx="2838488" cy="5210133"/>
            </a:xfrm>
            <a:custGeom>
              <a:avLst/>
              <a:gdLst/>
              <a:ahLst/>
              <a:cxnLst/>
              <a:rect l="l" t="t" r="r" b="b"/>
              <a:pathLst>
                <a:path w="110490" h="204359" extrusionOk="0">
                  <a:moveTo>
                    <a:pt x="1524" y="0"/>
                  </a:moveTo>
                  <a:lnTo>
                    <a:pt x="110490" y="0"/>
                  </a:lnTo>
                  <a:lnTo>
                    <a:pt x="55732" y="204359"/>
                  </a:lnTo>
                  <a:lnTo>
                    <a:pt x="0" y="204359"/>
                  </a:lnTo>
                  <a:close/>
                </a:path>
              </a:pathLst>
            </a:custGeom>
            <a:solidFill>
              <a:schemeClr val="dk1"/>
            </a:solidFill>
            <a:ln>
              <a:noFill/>
            </a:ln>
          </p:spPr>
        </p:sp>
        <p:sp>
          <p:nvSpPr>
            <p:cNvPr id="187" name="Google Shape;187;p26"/>
            <p:cNvSpPr/>
            <p:nvPr/>
          </p:nvSpPr>
          <p:spPr>
            <a:xfrm>
              <a:off x="0" y="-9525"/>
              <a:ext cx="558000" cy="5162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26"/>
          <p:cNvSpPr txBox="1">
            <a:spLocks noGrp="1"/>
          </p:cNvSpPr>
          <p:nvPr>
            <p:ph type="ctrTitle"/>
          </p:nvPr>
        </p:nvSpPr>
        <p:spPr>
          <a:xfrm>
            <a:off x="610871" y="405336"/>
            <a:ext cx="17373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PlayStation 3</a:t>
            </a:r>
            <a:endParaRPr dirty="0">
              <a:solidFill>
                <a:schemeClr val="lt1"/>
              </a:solidFill>
            </a:endParaRPr>
          </a:p>
        </p:txBody>
      </p:sp>
    </p:spTree>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80C3756-0F3E-4A81-8747-CDFD847FC36D}"/>
              </a:ext>
            </a:extLst>
          </p:cNvPr>
          <p:cNvSpPr>
            <a:spLocks noGrp="1"/>
          </p:cNvSpPr>
          <p:nvPr>
            <p:ph type="body" idx="1"/>
          </p:nvPr>
        </p:nvSpPr>
        <p:spPr>
          <a:xfrm>
            <a:off x="1871330" y="1964678"/>
            <a:ext cx="6110177" cy="2827061"/>
          </a:xfrm>
        </p:spPr>
        <p:txBody>
          <a:bodyPr/>
          <a:lstStyle/>
          <a:p>
            <a:pPr marL="0" marR="0" indent="0">
              <a:spcBef>
                <a:spcPts val="0"/>
              </a:spcBef>
              <a:spcAft>
                <a:spcPts val="0"/>
              </a:spcAft>
              <a:buNone/>
            </a:pPr>
            <a:r>
              <a:rPr lang="en-US" sz="2000" dirty="0">
                <a:solidFill>
                  <a:schemeClr val="bg1"/>
                </a:solidFill>
                <a:effectLst/>
                <a:latin typeface="Times New Roman" panose="02020603050405020304" pitchFamily="18" charset="0"/>
                <a:ea typeface="Times New Roman" panose="02020603050405020304" pitchFamily="18" charset="0"/>
              </a:rPr>
              <a:t>Hackers could not </a:t>
            </a:r>
            <a:r>
              <a:rPr lang="en-US" sz="2000" dirty="0">
                <a:solidFill>
                  <a:schemeClr val="accent3">
                    <a:lumMod val="75000"/>
                  </a:schemeClr>
                </a:solidFill>
                <a:effectLst/>
                <a:latin typeface="Times New Roman" panose="02020603050405020304" pitchFamily="18" charset="0"/>
                <a:ea typeface="Times New Roman" panose="02020603050405020304" pitchFamily="18" charset="0"/>
              </a:rPr>
              <a:t>break</a:t>
            </a:r>
            <a:r>
              <a:rPr lang="en-US" sz="2000" dirty="0">
                <a:solidFill>
                  <a:schemeClr val="bg1"/>
                </a:solidFill>
                <a:effectLst/>
                <a:latin typeface="Times New Roman" panose="02020603050405020304" pitchFamily="18" charset="0"/>
                <a:ea typeface="Times New Roman" panose="02020603050405020304" pitchFamily="18" charset="0"/>
              </a:rPr>
              <a:t> the system. This situation is good for </a:t>
            </a:r>
            <a:r>
              <a:rPr lang="en-US" sz="2000" dirty="0">
                <a:solidFill>
                  <a:srgbClr val="0070C0"/>
                </a:solidFill>
                <a:effectLst/>
                <a:latin typeface="Times New Roman" panose="02020603050405020304" pitchFamily="18" charset="0"/>
                <a:ea typeface="Times New Roman" panose="02020603050405020304" pitchFamily="18" charset="0"/>
              </a:rPr>
              <a:t>Sony</a:t>
            </a:r>
            <a:r>
              <a:rPr lang="en-US" sz="2000" dirty="0">
                <a:solidFill>
                  <a:schemeClr val="bg1"/>
                </a:solidFill>
                <a:effectLst/>
                <a:latin typeface="Times New Roman" panose="02020603050405020304" pitchFamily="18" charset="0"/>
                <a:ea typeface="Times New Roman" panose="02020603050405020304" pitchFamily="18" charset="0"/>
              </a:rPr>
              <a:t>.</a:t>
            </a:r>
          </a:p>
          <a:p>
            <a:pPr marL="0" marR="0" indent="0">
              <a:spcBef>
                <a:spcPts val="0"/>
              </a:spcBef>
              <a:spcAft>
                <a:spcPts val="0"/>
              </a:spcAft>
              <a:buNone/>
            </a:pPr>
            <a:endParaRPr lang="en-US" sz="2000" dirty="0">
              <a:solidFill>
                <a:schemeClr val="bg1"/>
              </a:solidFill>
              <a:effectLst/>
              <a:latin typeface="Times New Roman" panose="02020603050405020304" pitchFamily="18" charset="0"/>
              <a:ea typeface="Times New Roman" panose="02020603050405020304" pitchFamily="18" charset="0"/>
            </a:endParaRPr>
          </a:p>
          <a:p>
            <a:pPr marL="0" marR="0" indent="0">
              <a:spcBef>
                <a:spcPts val="0"/>
              </a:spcBef>
              <a:spcAft>
                <a:spcPts val="0"/>
              </a:spcAft>
              <a:buNone/>
            </a:pPr>
            <a:r>
              <a:rPr lang="en-US" sz="2000" dirty="0">
                <a:solidFill>
                  <a:schemeClr val="bg1"/>
                </a:solidFill>
                <a:effectLst/>
                <a:latin typeface="Times New Roman" panose="02020603050405020304" pitchFamily="18" charset="0"/>
                <a:ea typeface="Times New Roman" panose="02020603050405020304" pitchFamily="18" charset="0"/>
              </a:rPr>
              <a:t>in 2010, </a:t>
            </a:r>
            <a:r>
              <a:rPr lang="en-US" sz="2000" dirty="0" err="1">
                <a:solidFill>
                  <a:srgbClr val="FF0000"/>
                </a:solidFill>
                <a:effectLst/>
                <a:latin typeface="Times New Roman" panose="02020603050405020304" pitchFamily="18" charset="0"/>
                <a:ea typeface="Times New Roman" panose="02020603050405020304" pitchFamily="18" charset="0"/>
              </a:rPr>
              <a:t>egohot</a:t>
            </a:r>
            <a:r>
              <a:rPr lang="en-US" sz="2000" dirty="0">
                <a:solidFill>
                  <a:schemeClr val="bg1"/>
                </a:solidFill>
                <a:effectLst/>
                <a:latin typeface="Times New Roman" panose="02020603050405020304" pitchFamily="18" charset="0"/>
                <a:ea typeface="Times New Roman" panose="02020603050405020304" pitchFamily="18" charset="0"/>
              </a:rPr>
              <a:t> joined this problem. And he shared the ps3 </a:t>
            </a:r>
            <a:r>
              <a:rPr lang="en-US" sz="2000" dirty="0">
                <a:solidFill>
                  <a:srgbClr val="92D050"/>
                </a:solidFill>
                <a:effectLst/>
                <a:latin typeface="Times New Roman" panose="02020603050405020304" pitchFamily="18" charset="0"/>
                <a:ea typeface="Times New Roman" panose="02020603050405020304" pitchFamily="18" charset="0"/>
              </a:rPr>
              <a:t>system configuration</a:t>
            </a:r>
            <a:r>
              <a:rPr lang="en-US" sz="2000" dirty="0">
                <a:solidFill>
                  <a:schemeClr val="bg1"/>
                </a:solidFill>
                <a:effectLst/>
                <a:latin typeface="Times New Roman" panose="02020603050405020304" pitchFamily="18" charset="0"/>
                <a:ea typeface="Times New Roman" panose="02020603050405020304" pitchFamily="18" charset="0"/>
              </a:rPr>
              <a:t>. Sony </a:t>
            </a:r>
            <a:r>
              <a:rPr lang="en-US" sz="2000" dirty="0">
                <a:solidFill>
                  <a:srgbClr val="FFC000"/>
                </a:solidFill>
                <a:effectLst/>
                <a:latin typeface="Times New Roman" panose="02020603050405020304" pitchFamily="18" charset="0"/>
                <a:ea typeface="Times New Roman" panose="02020603050405020304" pitchFamily="18" charset="0"/>
              </a:rPr>
              <a:t>did not like </a:t>
            </a:r>
            <a:r>
              <a:rPr lang="en-US" sz="2000" dirty="0">
                <a:solidFill>
                  <a:schemeClr val="bg1"/>
                </a:solidFill>
                <a:effectLst/>
                <a:latin typeface="Times New Roman" panose="02020603050405020304" pitchFamily="18" charset="0"/>
                <a:ea typeface="Times New Roman" panose="02020603050405020304" pitchFamily="18" charset="0"/>
              </a:rPr>
              <a:t>that. In 2011 </a:t>
            </a:r>
            <a:r>
              <a:rPr lang="en-US" sz="2000" dirty="0" err="1">
                <a:solidFill>
                  <a:schemeClr val="bg1"/>
                </a:solidFill>
                <a:effectLst/>
                <a:latin typeface="Times New Roman" panose="02020603050405020304" pitchFamily="18" charset="0"/>
                <a:ea typeface="Times New Roman" panose="02020603050405020304" pitchFamily="18" charset="0"/>
              </a:rPr>
              <a:t>egohot</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a:solidFill>
                  <a:srgbClr val="C00000"/>
                </a:solidFill>
                <a:effectLst/>
                <a:latin typeface="Times New Roman" panose="02020603050405020304" pitchFamily="18" charset="0"/>
                <a:ea typeface="Times New Roman" panose="02020603050405020304" pitchFamily="18" charset="0"/>
              </a:rPr>
              <a:t>hacked</a:t>
            </a:r>
            <a:r>
              <a:rPr lang="en-US" sz="2000" dirty="0">
                <a:solidFill>
                  <a:schemeClr val="bg1"/>
                </a:solidFill>
                <a:effectLst/>
                <a:latin typeface="Times New Roman" panose="02020603050405020304" pitchFamily="18" charset="0"/>
                <a:ea typeface="Times New Roman" panose="02020603050405020304" pitchFamily="18" charset="0"/>
              </a:rPr>
              <a:t> the system and published this hack with other people on his </a:t>
            </a:r>
            <a:r>
              <a:rPr lang="en-US" sz="2000" dirty="0">
                <a:solidFill>
                  <a:schemeClr val="accent1">
                    <a:lumMod val="60000"/>
                    <a:lumOff val="40000"/>
                  </a:schemeClr>
                </a:solidFill>
                <a:effectLst/>
                <a:latin typeface="Times New Roman" panose="02020603050405020304" pitchFamily="18" charset="0"/>
                <a:ea typeface="Times New Roman" panose="02020603050405020304" pitchFamily="18" charset="0"/>
              </a:rPr>
              <a:t>website</a:t>
            </a:r>
            <a:r>
              <a:rPr lang="en-US" sz="2000" dirty="0">
                <a:solidFill>
                  <a:schemeClr val="bg1"/>
                </a:solidFill>
                <a:effectLst/>
                <a:latin typeface="Times New Roman" panose="02020603050405020304" pitchFamily="18" charset="0"/>
                <a:ea typeface="Times New Roman" panose="02020603050405020304" pitchFamily="18" charset="0"/>
              </a:rPr>
              <a:t>.</a:t>
            </a:r>
          </a:p>
          <a:p>
            <a:pPr marL="158750" indent="0">
              <a:buNone/>
            </a:pPr>
            <a:endParaRPr lang="en-US" sz="2000" dirty="0">
              <a:solidFill>
                <a:schemeClr val="bg1"/>
              </a:solidFill>
            </a:endParaRPr>
          </a:p>
        </p:txBody>
      </p:sp>
      <p:sp>
        <p:nvSpPr>
          <p:cNvPr id="5" name="Title 4">
            <a:extLst>
              <a:ext uri="{FF2B5EF4-FFF2-40B4-BE49-F238E27FC236}">
                <a16:creationId xmlns:a16="http://schemas.microsoft.com/office/drawing/2014/main" id="{1924220E-A873-44FE-AB14-4305CD6B11BE}"/>
              </a:ext>
            </a:extLst>
          </p:cNvPr>
          <p:cNvSpPr>
            <a:spLocks noGrp="1"/>
          </p:cNvSpPr>
          <p:nvPr>
            <p:ph type="ctrTitle"/>
          </p:nvPr>
        </p:nvSpPr>
        <p:spPr/>
        <p:txBody>
          <a:bodyPr/>
          <a:lstStyle/>
          <a:p>
            <a:r>
              <a:rPr lang="en-US" dirty="0"/>
              <a:t>EGOHOT JOINING</a:t>
            </a:r>
          </a:p>
        </p:txBody>
      </p:sp>
    </p:spTree>
    <p:extLst>
      <p:ext uri="{BB962C8B-B14F-4D97-AF65-F5344CB8AC3E}">
        <p14:creationId xmlns:p14="http://schemas.microsoft.com/office/powerpoint/2010/main" val="2177659912"/>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BC3EF6-A67D-4FF8-AD8B-645C1563FF4E}"/>
              </a:ext>
            </a:extLst>
          </p:cNvPr>
          <p:cNvSpPr>
            <a:spLocks noGrp="1"/>
          </p:cNvSpPr>
          <p:nvPr>
            <p:ph type="ctrTitle"/>
          </p:nvPr>
        </p:nvSpPr>
        <p:spPr>
          <a:xfrm>
            <a:off x="418214" y="405336"/>
            <a:ext cx="1929957" cy="2295334"/>
          </a:xfrm>
        </p:spPr>
        <p:txBody>
          <a:bodyPr/>
          <a:lstStyle/>
          <a:p>
            <a:r>
              <a:rPr lang="en-US" sz="1600" dirty="0">
                <a:solidFill>
                  <a:schemeClr val="bg1"/>
                </a:solidFill>
                <a:effectLst/>
                <a:latin typeface="Times New Roman" panose="02020603050405020304" pitchFamily="18" charset="0"/>
                <a:ea typeface="Times New Roman" panose="02020603050405020304" pitchFamily="18" charset="0"/>
              </a:rPr>
              <a:t>Sony report this problem to the </a:t>
            </a:r>
            <a:r>
              <a:rPr lang="en-US" sz="1600" dirty="0">
                <a:solidFill>
                  <a:schemeClr val="bg1"/>
                </a:solidFill>
                <a:effectLst/>
                <a:highlight>
                  <a:srgbClr val="FF0000"/>
                </a:highlight>
                <a:latin typeface="Times New Roman" panose="02020603050405020304" pitchFamily="18" charset="0"/>
                <a:ea typeface="Times New Roman" panose="02020603050405020304" pitchFamily="18" charset="0"/>
              </a:rPr>
              <a:t>FBI</a:t>
            </a:r>
            <a:r>
              <a:rPr lang="en-US" sz="1600" dirty="0">
                <a:solidFill>
                  <a:schemeClr val="bg1"/>
                </a:solidFill>
                <a:effectLst/>
                <a:latin typeface="Times New Roman" panose="02020603050405020304" pitchFamily="18" charset="0"/>
                <a:ea typeface="Times New Roman" panose="02020603050405020304" pitchFamily="18" charset="0"/>
              </a:rPr>
              <a:t> and </a:t>
            </a:r>
            <a:r>
              <a:rPr lang="en-US" sz="1600" dirty="0" err="1">
                <a:solidFill>
                  <a:schemeClr val="bg1"/>
                </a:solidFill>
                <a:effectLst/>
                <a:latin typeface="Times New Roman" panose="02020603050405020304" pitchFamily="18" charset="0"/>
                <a:ea typeface="Times New Roman" panose="02020603050405020304" pitchFamily="18" charset="0"/>
              </a:rPr>
              <a:t>egohot</a:t>
            </a:r>
            <a:r>
              <a:rPr lang="en-US" sz="1600" dirty="0">
                <a:solidFill>
                  <a:schemeClr val="bg1"/>
                </a:solidFill>
                <a:effectLst/>
                <a:latin typeface="Times New Roman" panose="02020603050405020304" pitchFamily="18" charset="0"/>
                <a:ea typeface="Times New Roman" panose="02020603050405020304" pitchFamily="18" charset="0"/>
              </a:rPr>
              <a:t> website had </a:t>
            </a:r>
            <a:r>
              <a:rPr lang="en-US" sz="1600" dirty="0">
                <a:solidFill>
                  <a:schemeClr val="accent4">
                    <a:lumMod val="75000"/>
                  </a:schemeClr>
                </a:solidFill>
                <a:effectLst/>
                <a:latin typeface="Times New Roman" panose="02020603050405020304" pitchFamily="18" charset="0"/>
                <a:ea typeface="Times New Roman" panose="02020603050405020304" pitchFamily="18" charset="0"/>
              </a:rPr>
              <a:t>shutdown</a:t>
            </a:r>
            <a:r>
              <a:rPr lang="en-US" sz="1600" dirty="0">
                <a:solidFill>
                  <a:schemeClr val="bg1"/>
                </a:solidFill>
                <a:effectLst/>
                <a:latin typeface="Times New Roman" panose="02020603050405020304" pitchFamily="18" charset="0"/>
                <a:ea typeface="Times New Roman" panose="02020603050405020304" pitchFamily="18" charset="0"/>
              </a:rPr>
              <a:t>. A group of people began to </a:t>
            </a:r>
            <a:r>
              <a:rPr lang="en-US" sz="1600" dirty="0">
                <a:solidFill>
                  <a:srgbClr val="FFC000"/>
                </a:solidFill>
                <a:effectLst/>
                <a:latin typeface="Times New Roman" panose="02020603050405020304" pitchFamily="18" charset="0"/>
                <a:ea typeface="Times New Roman" panose="02020603050405020304" pitchFamily="18" charset="0"/>
              </a:rPr>
              <a:t>protest</a:t>
            </a:r>
            <a:r>
              <a:rPr lang="en-US" sz="1600" dirty="0">
                <a:solidFill>
                  <a:schemeClr val="bg1"/>
                </a:solidFill>
                <a:effectLst/>
                <a:latin typeface="Times New Roman" panose="02020603050405020304" pitchFamily="18" charset="0"/>
                <a:ea typeface="Times New Roman" panose="02020603050405020304" pitchFamily="18" charset="0"/>
              </a:rPr>
              <a:t> this move. As expected, </a:t>
            </a:r>
            <a:r>
              <a:rPr lang="en-US" sz="1600" dirty="0">
                <a:solidFill>
                  <a:schemeClr val="accent1">
                    <a:lumMod val="60000"/>
                    <a:lumOff val="40000"/>
                  </a:schemeClr>
                </a:solidFill>
                <a:effectLst/>
                <a:latin typeface="Times New Roman" panose="02020603050405020304" pitchFamily="18" charset="0"/>
                <a:ea typeface="Times New Roman" panose="02020603050405020304" pitchFamily="18" charset="0"/>
              </a:rPr>
              <a:t>hackers</a:t>
            </a:r>
            <a:r>
              <a:rPr lang="en-US" sz="1600" dirty="0">
                <a:solidFill>
                  <a:schemeClr val="bg1"/>
                </a:solidFill>
                <a:effectLst/>
                <a:latin typeface="Times New Roman" panose="02020603050405020304" pitchFamily="18" charset="0"/>
                <a:ea typeface="Times New Roman" panose="02020603050405020304" pitchFamily="18" charset="0"/>
              </a:rPr>
              <a:t> got to work.</a:t>
            </a:r>
            <a:br>
              <a:rPr lang="en-US" sz="1600" dirty="0">
                <a:solidFill>
                  <a:schemeClr val="bg1"/>
                </a:solidFill>
                <a:effectLst/>
                <a:latin typeface="Times New Roman" panose="02020603050405020304" pitchFamily="18" charset="0"/>
                <a:ea typeface="Times New Roman" panose="02020603050405020304" pitchFamily="18" charset="0"/>
              </a:rPr>
            </a:br>
            <a:endParaRPr lang="en-US" sz="1600" dirty="0">
              <a:solidFill>
                <a:schemeClr val="bg1"/>
              </a:solidFill>
            </a:endParaRPr>
          </a:p>
        </p:txBody>
      </p:sp>
    </p:spTree>
    <p:extLst>
      <p:ext uri="{BB962C8B-B14F-4D97-AF65-F5344CB8AC3E}">
        <p14:creationId xmlns:p14="http://schemas.microsoft.com/office/powerpoint/2010/main" val="3008120982"/>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8E114-86A1-4E66-BF10-95A0E0ED461D}"/>
              </a:ext>
            </a:extLst>
          </p:cNvPr>
          <p:cNvSpPr>
            <a:spLocks noGrp="1"/>
          </p:cNvSpPr>
          <p:nvPr>
            <p:ph type="ctrTitle"/>
          </p:nvPr>
        </p:nvSpPr>
        <p:spPr>
          <a:xfrm>
            <a:off x="120262" y="1190847"/>
            <a:ext cx="3867300" cy="2353565"/>
          </a:xfrm>
        </p:spPr>
        <p:txBody>
          <a:bodyPr/>
          <a:lstStyle/>
          <a:p>
            <a:r>
              <a:rPr lang="en-US" sz="1800" dirty="0">
                <a:solidFill>
                  <a:schemeClr val="bg1"/>
                </a:solidFill>
                <a:effectLst/>
                <a:latin typeface="Times New Roman" panose="02020603050405020304" pitchFamily="18" charset="0"/>
                <a:ea typeface="Times New Roman" panose="02020603050405020304" pitchFamily="18" charset="0"/>
              </a:rPr>
              <a:t>The hacker team </a:t>
            </a:r>
            <a:r>
              <a:rPr lang="en-US" sz="1800" dirty="0">
                <a:solidFill>
                  <a:srgbClr val="FF0000"/>
                </a:solidFill>
                <a:effectLst/>
                <a:latin typeface="Times New Roman" panose="02020603050405020304" pitchFamily="18" charset="0"/>
                <a:ea typeface="Times New Roman" panose="02020603050405020304" pitchFamily="18" charset="0"/>
              </a:rPr>
              <a:t>hacked</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highlight>
                  <a:srgbClr val="FF0000"/>
                </a:highlight>
                <a:latin typeface="Times New Roman" panose="02020603050405020304" pitchFamily="18" charset="0"/>
                <a:ea typeface="Times New Roman" panose="02020603050405020304" pitchFamily="18" charset="0"/>
              </a:rPr>
              <a:t>PSN</a:t>
            </a:r>
            <a:r>
              <a:rPr lang="en-US" sz="1800" dirty="0">
                <a:solidFill>
                  <a:schemeClr val="bg1"/>
                </a:solidFill>
                <a:effectLst/>
                <a:latin typeface="Times New Roman" panose="02020603050405020304" pitchFamily="18" charset="0"/>
                <a:ea typeface="Times New Roman" panose="02020603050405020304" pitchFamily="18" charset="0"/>
              </a:rPr>
              <a:t>(PlayStation Network) and Sony shut down their </a:t>
            </a:r>
            <a:r>
              <a:rPr lang="en-US" sz="1800" dirty="0">
                <a:solidFill>
                  <a:srgbClr val="FFFF00"/>
                </a:solidFill>
                <a:effectLst/>
                <a:latin typeface="Times New Roman" panose="02020603050405020304" pitchFamily="18" charset="0"/>
                <a:ea typeface="Times New Roman" panose="02020603050405020304" pitchFamily="18" charset="0"/>
              </a:rPr>
              <a:t>servers</a:t>
            </a:r>
            <a:r>
              <a:rPr lang="en-US" sz="1800" dirty="0">
                <a:solidFill>
                  <a:schemeClr val="bg1"/>
                </a:solidFill>
                <a:effectLst/>
                <a:latin typeface="Times New Roman" panose="02020603050405020304" pitchFamily="18" charset="0"/>
                <a:ea typeface="Times New Roman" panose="02020603050405020304" pitchFamily="18" charset="0"/>
              </a:rPr>
              <a:t>. This problem </a:t>
            </a:r>
            <a:r>
              <a:rPr lang="en-US" sz="1800" dirty="0">
                <a:solidFill>
                  <a:srgbClr val="00B0F0"/>
                </a:solidFill>
                <a:effectLst/>
                <a:latin typeface="Times New Roman" panose="02020603050405020304" pitchFamily="18" charset="0"/>
                <a:ea typeface="Times New Roman" panose="02020603050405020304" pitchFamily="18" charset="0"/>
              </a:rPr>
              <a:t>affects</a:t>
            </a:r>
            <a:r>
              <a:rPr lang="en-US" sz="1800" dirty="0">
                <a:solidFill>
                  <a:schemeClr val="bg1"/>
                </a:solidFill>
                <a:effectLst/>
                <a:latin typeface="Times New Roman" panose="02020603050405020304" pitchFamily="18" charset="0"/>
                <a:ea typeface="Times New Roman" panose="02020603050405020304" pitchFamily="18" charset="0"/>
              </a:rPr>
              <a:t> online gaming and industries. After this situation, </a:t>
            </a:r>
            <a:r>
              <a:rPr lang="en-US" sz="1800" dirty="0">
                <a:solidFill>
                  <a:srgbClr val="FF0000"/>
                </a:solidFill>
                <a:effectLst/>
                <a:latin typeface="Times New Roman" panose="02020603050405020304" pitchFamily="18" charset="0"/>
                <a:ea typeface="Times New Roman" panose="02020603050405020304" pitchFamily="18" charset="0"/>
              </a:rPr>
              <a:t>77milion</a:t>
            </a:r>
            <a:r>
              <a:rPr lang="en-US" sz="1800" dirty="0">
                <a:solidFill>
                  <a:schemeClr val="bg1"/>
                </a:solidFill>
                <a:effectLst/>
                <a:latin typeface="Times New Roman" panose="02020603050405020304" pitchFamily="18" charset="0"/>
                <a:ea typeface="Times New Roman" panose="02020603050405020304" pitchFamily="18" charset="0"/>
              </a:rPr>
              <a:t> users account information has been </a:t>
            </a:r>
            <a:r>
              <a:rPr lang="en-US" sz="1800" dirty="0">
                <a:solidFill>
                  <a:schemeClr val="accent5">
                    <a:lumMod val="60000"/>
                    <a:lumOff val="40000"/>
                  </a:schemeClr>
                </a:solidFill>
                <a:effectLst/>
                <a:latin typeface="Times New Roman" panose="02020603050405020304" pitchFamily="18" charset="0"/>
                <a:ea typeface="Times New Roman" panose="02020603050405020304" pitchFamily="18" charset="0"/>
              </a:rPr>
              <a:t>exposed</a:t>
            </a:r>
            <a:r>
              <a:rPr lang="en-US" sz="1800" dirty="0">
                <a:solidFill>
                  <a:schemeClr val="bg1"/>
                </a:solidFill>
                <a:effectLst/>
                <a:latin typeface="Times New Roman" panose="02020603050405020304" pitchFamily="18" charset="0"/>
                <a:ea typeface="Times New Roman" panose="02020603050405020304" pitchFamily="18" charset="0"/>
              </a:rPr>
              <a:t>.</a:t>
            </a:r>
            <a:br>
              <a:rPr lang="en-US" sz="1800" dirty="0">
                <a:solidFill>
                  <a:schemeClr val="bg1"/>
                </a:solidFill>
                <a:effectLst/>
                <a:latin typeface="Times New Roman" panose="02020603050405020304" pitchFamily="18" charset="0"/>
                <a:ea typeface="Times New Roman" panose="02020603050405020304" pitchFamily="18" charset="0"/>
              </a:rPr>
            </a:br>
            <a:endParaRPr lang="en-US" dirty="0">
              <a:solidFill>
                <a:schemeClr val="bg1"/>
              </a:solidFill>
            </a:endParaRPr>
          </a:p>
        </p:txBody>
      </p:sp>
    </p:spTree>
    <p:extLst>
      <p:ext uri="{BB962C8B-B14F-4D97-AF65-F5344CB8AC3E}">
        <p14:creationId xmlns:p14="http://schemas.microsoft.com/office/powerpoint/2010/main" val="2294180481"/>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89413C7-0BB4-4966-9B61-BCD02C149077}"/>
              </a:ext>
            </a:extLst>
          </p:cNvPr>
          <p:cNvSpPr>
            <a:spLocks noGrp="1"/>
          </p:cNvSpPr>
          <p:nvPr>
            <p:ph type="body" idx="1"/>
          </p:nvPr>
        </p:nvSpPr>
        <p:spPr>
          <a:xfrm>
            <a:off x="664581" y="1800227"/>
            <a:ext cx="7973727" cy="3097355"/>
          </a:xfrm>
        </p:spPr>
        <p:txBody>
          <a:bodyPr/>
          <a:lstStyle/>
          <a:p>
            <a:pPr marL="171450" indent="0" algn="ctr">
              <a:buNone/>
            </a:pPr>
            <a:r>
              <a:rPr lang="en-US" sz="2800" dirty="0">
                <a:solidFill>
                  <a:srgbClr val="0E101A"/>
                </a:solidFill>
                <a:effectLst/>
                <a:latin typeface="Times New Roman" panose="02020603050405020304" pitchFamily="18" charset="0"/>
                <a:ea typeface="Times New Roman" panose="02020603050405020304" pitchFamily="18" charset="0"/>
              </a:rPr>
              <a:t>After few days Sony made a </a:t>
            </a:r>
            <a:r>
              <a:rPr lang="en-US" sz="2800" dirty="0">
                <a:solidFill>
                  <a:srgbClr val="FFC000"/>
                </a:solidFill>
                <a:effectLst/>
                <a:latin typeface="Times New Roman" panose="02020603050405020304" pitchFamily="18" charset="0"/>
                <a:ea typeface="Times New Roman" panose="02020603050405020304" pitchFamily="18" charset="0"/>
              </a:rPr>
              <a:t>conference</a:t>
            </a:r>
            <a:r>
              <a:rPr lang="en-US" sz="2800" dirty="0">
                <a:solidFill>
                  <a:srgbClr val="0E101A"/>
                </a:solidFill>
                <a:effectLst/>
                <a:latin typeface="Times New Roman" panose="02020603050405020304" pitchFamily="18" charset="0"/>
                <a:ea typeface="Times New Roman" panose="02020603050405020304" pitchFamily="18" charset="0"/>
              </a:rPr>
              <a:t> with peoples and the CEO of Sony </a:t>
            </a:r>
            <a:r>
              <a:rPr lang="en-US" sz="2800" dirty="0" err="1">
                <a:solidFill>
                  <a:srgbClr val="0E101A"/>
                </a:solidFill>
                <a:effectLst/>
                <a:highlight>
                  <a:srgbClr val="FF0000"/>
                </a:highlight>
                <a:latin typeface="Times New Roman" panose="02020603050405020304" pitchFamily="18" charset="0"/>
                <a:ea typeface="Times New Roman" panose="02020603050405020304" pitchFamily="18" charset="0"/>
              </a:rPr>
              <a:t>Kaz</a:t>
            </a:r>
            <a:r>
              <a:rPr lang="en-US" sz="2800" dirty="0">
                <a:solidFill>
                  <a:srgbClr val="0E101A"/>
                </a:solidFill>
                <a:effectLst/>
                <a:highlight>
                  <a:srgbClr val="FF0000"/>
                </a:highlight>
                <a:latin typeface="Times New Roman" panose="02020603050405020304" pitchFamily="18" charset="0"/>
                <a:ea typeface="Times New Roman" panose="02020603050405020304" pitchFamily="18" charset="0"/>
              </a:rPr>
              <a:t> Hirai</a:t>
            </a:r>
            <a:r>
              <a:rPr lang="en-US" sz="2800" dirty="0">
                <a:solidFill>
                  <a:srgbClr val="0E101A"/>
                </a:solidFill>
                <a:effectLst/>
                <a:latin typeface="Times New Roman" panose="02020603050405020304" pitchFamily="18" charset="0"/>
                <a:ea typeface="Times New Roman" panose="02020603050405020304" pitchFamily="18" charset="0"/>
              </a:rPr>
              <a:t> </a:t>
            </a:r>
            <a:r>
              <a:rPr lang="en-US" sz="2800" dirty="0">
                <a:solidFill>
                  <a:srgbClr val="92D050"/>
                </a:solidFill>
                <a:effectLst/>
                <a:latin typeface="Times New Roman" panose="02020603050405020304" pitchFamily="18" charset="0"/>
                <a:ea typeface="Times New Roman" panose="02020603050405020304" pitchFamily="18" charset="0"/>
              </a:rPr>
              <a:t>apologized</a:t>
            </a:r>
            <a:r>
              <a:rPr lang="en-US" sz="2800" dirty="0">
                <a:solidFill>
                  <a:srgbClr val="0E101A"/>
                </a:solidFill>
                <a:effectLst/>
                <a:latin typeface="Times New Roman" panose="02020603050405020304" pitchFamily="18" charset="0"/>
                <a:ea typeface="Times New Roman" panose="02020603050405020304" pitchFamily="18" charset="0"/>
              </a:rPr>
              <a:t> to people and the hacker group. They also admit that their </a:t>
            </a:r>
            <a:r>
              <a:rPr lang="en-US" sz="2800" dirty="0">
                <a:solidFill>
                  <a:srgbClr val="C00000"/>
                </a:solidFill>
                <a:effectLst/>
                <a:latin typeface="Times New Roman" panose="02020603050405020304" pitchFamily="18" charset="0"/>
                <a:ea typeface="Times New Roman" panose="02020603050405020304" pitchFamily="18" charset="0"/>
              </a:rPr>
              <a:t>security systems are weak</a:t>
            </a:r>
            <a:r>
              <a:rPr lang="en-US" sz="2800" dirty="0">
                <a:solidFill>
                  <a:srgbClr val="0E101A"/>
                </a:solidFill>
                <a:effectLst/>
                <a:latin typeface="Times New Roman" panose="02020603050405020304" pitchFamily="18" charset="0"/>
                <a:ea typeface="Times New Roman" panose="02020603050405020304" pitchFamily="18" charset="0"/>
              </a:rPr>
              <a:t>.</a:t>
            </a:r>
            <a:endParaRPr lang="en-US" sz="2800" dirty="0">
              <a:effectLst/>
              <a:latin typeface="Times New Roman" panose="02020603050405020304" pitchFamily="18" charset="0"/>
              <a:ea typeface="Times New Roman" panose="02020603050405020304" pitchFamily="18" charset="0"/>
            </a:endParaRPr>
          </a:p>
          <a:p>
            <a:pPr marL="171450" indent="0" algn="ctr">
              <a:buNone/>
            </a:pPr>
            <a:endParaRPr lang="en-US" sz="2800" dirty="0"/>
          </a:p>
        </p:txBody>
      </p:sp>
    </p:spTree>
    <p:extLst>
      <p:ext uri="{BB962C8B-B14F-4D97-AF65-F5344CB8AC3E}">
        <p14:creationId xmlns:p14="http://schemas.microsoft.com/office/powerpoint/2010/main" val="1763866834"/>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playback">
            <a:hlinkClick r:id="" action="ppaction://media"/>
            <a:extLst>
              <a:ext uri="{FF2B5EF4-FFF2-40B4-BE49-F238E27FC236}">
                <a16:creationId xmlns:a16="http://schemas.microsoft.com/office/drawing/2014/main" id="{88C6B45B-17A6-4153-A59E-424CE5315E7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
        <p:nvSpPr>
          <p:cNvPr id="5" name="TextBox 4">
            <a:extLst>
              <a:ext uri="{FF2B5EF4-FFF2-40B4-BE49-F238E27FC236}">
                <a16:creationId xmlns:a16="http://schemas.microsoft.com/office/drawing/2014/main" id="{0326D5D1-87CD-4706-B9C8-4E3C8E3C8FF0}"/>
              </a:ext>
            </a:extLst>
          </p:cNvPr>
          <p:cNvSpPr txBox="1"/>
          <p:nvPr/>
        </p:nvSpPr>
        <p:spPr>
          <a:xfrm>
            <a:off x="526473" y="4364181"/>
            <a:ext cx="8354291" cy="523220"/>
          </a:xfrm>
          <a:prstGeom prst="rect">
            <a:avLst/>
          </a:prstGeom>
          <a:noFill/>
        </p:spPr>
        <p:txBody>
          <a:bodyPr wrap="square" rtlCol="0">
            <a:spAutoFit/>
          </a:bodyPr>
          <a:lstStyle/>
          <a:p>
            <a:pPr algn="ctr"/>
            <a:r>
              <a:rPr lang="en-US" dirty="0">
                <a:solidFill>
                  <a:schemeClr val="bg1"/>
                </a:solidFill>
              </a:rPr>
              <a:t>Regarding the possibility of leakage of personal information of the accounts of users who have registered for the </a:t>
            </a:r>
            <a:r>
              <a:rPr lang="en-US" dirty="0" err="1">
                <a:solidFill>
                  <a:schemeClr val="bg1"/>
                </a:solidFill>
              </a:rPr>
              <a:t>PayStation</a:t>
            </a:r>
            <a:r>
              <a:rPr lang="en-US" dirty="0">
                <a:solidFill>
                  <a:schemeClr val="bg1"/>
                </a:solidFill>
              </a:rPr>
              <a:t> Network. We deeply apologize for the inconvenience caused to our users.</a:t>
            </a:r>
          </a:p>
        </p:txBody>
      </p:sp>
    </p:spTree>
    <p:extLst>
      <p:ext uri="{BB962C8B-B14F-4D97-AF65-F5344CB8AC3E}">
        <p14:creationId xmlns:p14="http://schemas.microsoft.com/office/powerpoint/2010/main" val="85965672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63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68284-DCC5-4E87-9552-B3170632B59A}"/>
              </a:ext>
            </a:extLst>
          </p:cNvPr>
          <p:cNvSpPr>
            <a:spLocks noGrp="1"/>
          </p:cNvSpPr>
          <p:nvPr>
            <p:ph type="ctrTitle"/>
          </p:nvPr>
        </p:nvSpPr>
        <p:spPr/>
        <p:txBody>
          <a:bodyPr/>
          <a:lstStyle/>
          <a:p>
            <a:r>
              <a:rPr lang="en-US" dirty="0"/>
              <a:t>Sony</a:t>
            </a:r>
          </a:p>
        </p:txBody>
      </p:sp>
      <p:sp>
        <p:nvSpPr>
          <p:cNvPr id="3" name="Text Placeholder 2">
            <a:extLst>
              <a:ext uri="{FF2B5EF4-FFF2-40B4-BE49-F238E27FC236}">
                <a16:creationId xmlns:a16="http://schemas.microsoft.com/office/drawing/2014/main" id="{0BAB0362-7AE1-48FA-B895-AF4545C17B52}"/>
              </a:ext>
            </a:extLst>
          </p:cNvPr>
          <p:cNvSpPr>
            <a:spLocks noGrp="1"/>
          </p:cNvSpPr>
          <p:nvPr>
            <p:ph type="body" idx="1"/>
          </p:nvPr>
        </p:nvSpPr>
        <p:spPr>
          <a:xfrm>
            <a:off x="1524000" y="2253095"/>
            <a:ext cx="6262254" cy="2159578"/>
          </a:xfrm>
        </p:spPr>
        <p:txBody>
          <a:bodyPr/>
          <a:lstStyle/>
          <a:p>
            <a:pPr marL="158750" indent="0">
              <a:buNone/>
            </a:pPr>
            <a:r>
              <a:rPr lang="en-US" sz="24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But in </a:t>
            </a:r>
            <a:r>
              <a:rPr lang="en-US" sz="240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PlayStation 4</a:t>
            </a:r>
            <a:r>
              <a:rPr lang="en-US" sz="24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 they released </a:t>
            </a:r>
            <a:r>
              <a:rPr lang="en-US" sz="2400" dirty="0">
                <a:solidFill>
                  <a:schemeClr val="bg1"/>
                </a:solidFill>
                <a:effectLst/>
                <a:highlight>
                  <a:srgbClr val="FF0000"/>
                </a:highlight>
                <a:latin typeface="Calibri" panose="020F0502020204030204" pitchFamily="34" charset="0"/>
                <a:ea typeface="Times New Roman" panose="02020603050405020304" pitchFamily="18" charset="0"/>
                <a:cs typeface="Times New Roman" panose="02020603050405020304" pitchFamily="18" charset="0"/>
              </a:rPr>
              <a:t>PlayStation Network</a:t>
            </a:r>
            <a:r>
              <a:rPr lang="en-US" sz="24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 again with </a:t>
            </a:r>
            <a:r>
              <a:rPr lang="en-US" sz="2400" dirty="0">
                <a:solidFill>
                  <a:srgbClr val="FFFF00"/>
                </a:solidFill>
                <a:effectLst/>
                <a:latin typeface="Calibri" panose="020F0502020204030204" pitchFamily="34" charset="0"/>
                <a:ea typeface="Times New Roman" panose="02020603050405020304" pitchFamily="18" charset="0"/>
                <a:cs typeface="Times New Roman" panose="02020603050405020304" pitchFamily="18" charset="0"/>
              </a:rPr>
              <a:t>mandatory</a:t>
            </a:r>
            <a:r>
              <a:rPr lang="en-US" sz="24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 for online games. But people did not say anything.</a:t>
            </a:r>
          </a:p>
          <a:p>
            <a:pPr marL="158750" indent="0">
              <a:buNone/>
            </a:pPr>
            <a:r>
              <a:rPr lang="en-US" sz="24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Maybe people are </a:t>
            </a:r>
            <a:r>
              <a:rPr lang="en-US" sz="2400" dirty="0">
                <a:solidFill>
                  <a:srgbClr val="FFC000"/>
                </a:solidFill>
                <a:effectLst/>
                <a:latin typeface="Calibri" panose="020F0502020204030204" pitchFamily="34" charset="0"/>
                <a:ea typeface="Times New Roman" panose="02020603050405020304" pitchFamily="18" charset="0"/>
                <a:cs typeface="Times New Roman" panose="02020603050405020304" pitchFamily="18" charset="0"/>
              </a:rPr>
              <a:t>fish minded</a:t>
            </a:r>
            <a:r>
              <a:rPr lang="en-US" sz="24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 They forgot everything</a:t>
            </a:r>
            <a:endParaRPr lang="en-US" sz="2400" dirty="0">
              <a:solidFill>
                <a:schemeClr val="bg1"/>
              </a:solidFill>
            </a:endParaRPr>
          </a:p>
        </p:txBody>
      </p:sp>
    </p:spTree>
    <p:extLst>
      <p:ext uri="{BB962C8B-B14F-4D97-AF65-F5344CB8AC3E}">
        <p14:creationId xmlns:p14="http://schemas.microsoft.com/office/powerpoint/2010/main" val="3529193635"/>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8623465-25BA-4401-A388-48A97556163F}"/>
              </a:ext>
            </a:extLst>
          </p:cNvPr>
          <p:cNvSpPr>
            <a:spLocks noGrp="1"/>
          </p:cNvSpPr>
          <p:nvPr>
            <p:ph type="body" idx="1"/>
          </p:nvPr>
        </p:nvSpPr>
        <p:spPr>
          <a:xfrm>
            <a:off x="1815050" y="2053340"/>
            <a:ext cx="6568958" cy="2187818"/>
          </a:xfrm>
        </p:spPr>
        <p:txBody>
          <a:bodyPr/>
          <a:lstStyle/>
          <a:p>
            <a:pPr marL="158750" indent="0">
              <a:buNone/>
            </a:pPr>
            <a:r>
              <a:rPr lang="en-US" sz="24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This show </a:t>
            </a:r>
            <a:r>
              <a:rPr lang="en-US" sz="2400" dirty="0">
                <a:solidFill>
                  <a:srgbClr val="FFC000"/>
                </a:solidFill>
                <a:effectLst/>
                <a:latin typeface="Calibri" panose="020F0502020204030204" pitchFamily="34" charset="0"/>
                <a:ea typeface="Times New Roman" panose="02020603050405020304" pitchFamily="18" charset="0"/>
                <a:cs typeface="Times New Roman" panose="02020603050405020304" pitchFamily="18" charset="0"/>
              </a:rPr>
              <a:t>breaking</a:t>
            </a:r>
            <a:r>
              <a:rPr lang="en-US" sz="24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 into systems may seem </a:t>
            </a:r>
            <a:r>
              <a:rPr lang="en-US" sz="240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malicious</a:t>
            </a:r>
            <a:r>
              <a:rPr lang="en-US" sz="24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 at first but it drives people to </a:t>
            </a:r>
            <a:r>
              <a:rPr lang="en-US" sz="2400" dirty="0">
                <a:solidFill>
                  <a:srgbClr val="92D050"/>
                </a:solidFill>
                <a:effectLst/>
                <a:latin typeface="Calibri" panose="020F0502020204030204" pitchFamily="34" charset="0"/>
                <a:ea typeface="Times New Roman" panose="02020603050405020304" pitchFamily="18" charset="0"/>
                <a:cs typeface="Times New Roman" panose="02020603050405020304" pitchFamily="18" charset="0"/>
              </a:rPr>
              <a:t>fix</a:t>
            </a:r>
            <a:r>
              <a:rPr lang="en-US" sz="24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 security problems in their systems. </a:t>
            </a:r>
          </a:p>
          <a:p>
            <a:pPr marL="158750" indent="0">
              <a:buNone/>
            </a:pPr>
            <a:endParaRPr lang="en-US" sz="24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endParaRPr>
          </a:p>
          <a:p>
            <a:pPr marL="158750" indent="0">
              <a:buNone/>
            </a:pPr>
            <a:r>
              <a:rPr lang="en-US" sz="24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There is only one way to </a:t>
            </a:r>
            <a:r>
              <a:rPr lang="en-US" sz="2400" dirty="0">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prevent</a:t>
            </a:r>
            <a:r>
              <a:rPr lang="en-US" sz="24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 this. </a:t>
            </a:r>
          </a:p>
          <a:p>
            <a:pPr marL="158750" indent="0">
              <a:buNone/>
            </a:pPr>
            <a:r>
              <a:rPr lang="en-US" sz="24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Make a good system, not an </a:t>
            </a:r>
            <a:r>
              <a:rPr lang="en-US" sz="2400" dirty="0">
                <a:solidFill>
                  <a:schemeClr val="bg1"/>
                </a:solidFill>
                <a:effectLst/>
                <a:highlight>
                  <a:srgbClr val="FF0000"/>
                </a:highlight>
                <a:latin typeface="Calibri" panose="020F0502020204030204" pitchFamily="34" charset="0"/>
                <a:ea typeface="Times New Roman" panose="02020603050405020304" pitchFamily="18" charset="0"/>
                <a:cs typeface="Times New Roman" panose="02020603050405020304" pitchFamily="18" charset="0"/>
              </a:rPr>
              <a:t>unfinished product</a:t>
            </a:r>
            <a:endParaRPr lang="en-US" sz="2400" dirty="0">
              <a:solidFill>
                <a:schemeClr val="bg1"/>
              </a:solidFill>
              <a:highlight>
                <a:srgbClr val="FF0000"/>
              </a:highlight>
            </a:endParaRPr>
          </a:p>
        </p:txBody>
      </p:sp>
      <p:sp>
        <p:nvSpPr>
          <p:cNvPr id="4" name="Title 3">
            <a:extLst>
              <a:ext uri="{FF2B5EF4-FFF2-40B4-BE49-F238E27FC236}">
                <a16:creationId xmlns:a16="http://schemas.microsoft.com/office/drawing/2014/main" id="{918A310E-4F32-40FA-AF12-18EC1E090EB8}"/>
              </a:ext>
            </a:extLst>
          </p:cNvPr>
          <p:cNvSpPr>
            <a:spLocks noGrp="1"/>
          </p:cNvSpPr>
          <p:nvPr>
            <p:ph type="ctrTitle"/>
          </p:nvPr>
        </p:nvSpPr>
        <p:spPr/>
        <p:txBody>
          <a:bodyPr/>
          <a:lstStyle/>
          <a:p>
            <a:r>
              <a:rPr lang="en-US" dirty="0"/>
              <a:t>Last Words</a:t>
            </a:r>
          </a:p>
        </p:txBody>
      </p:sp>
    </p:spTree>
    <p:extLst>
      <p:ext uri="{BB962C8B-B14F-4D97-AF65-F5344CB8AC3E}">
        <p14:creationId xmlns:p14="http://schemas.microsoft.com/office/powerpoint/2010/main" val="300690587"/>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b="-12000"/>
          </a:stretch>
        </a:blip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8EC8197B-82ED-493E-B58B-27B216D80B7D}"/>
              </a:ext>
            </a:extLst>
          </p:cNvPr>
          <p:cNvSpPr>
            <a:spLocks noGrp="1"/>
          </p:cNvSpPr>
          <p:nvPr>
            <p:ph type="ctrTitle"/>
          </p:nvPr>
        </p:nvSpPr>
        <p:spPr>
          <a:xfrm>
            <a:off x="464370" y="523009"/>
            <a:ext cx="2251120" cy="378648"/>
          </a:xfrm>
        </p:spPr>
        <p:txBody>
          <a:bodyPr/>
          <a:lstStyle/>
          <a:p>
            <a:pPr marL="0" marR="0">
              <a:spcBef>
                <a:spcPts val="0"/>
              </a:spcBef>
              <a:spcAft>
                <a:spcPts val="0"/>
              </a:spcAft>
            </a:pPr>
            <a:r>
              <a:rPr lang="en-US" sz="1800" b="1" dirty="0">
                <a:solidFill>
                  <a:schemeClr val="bg1"/>
                </a:solidFill>
                <a:effectLst/>
                <a:latin typeface="Times New Roman" panose="02020603050405020304" pitchFamily="18" charset="0"/>
                <a:ea typeface="Times New Roman" panose="02020603050405020304" pitchFamily="18" charset="0"/>
              </a:rPr>
              <a:t>What is Hacktivism?</a:t>
            </a:r>
            <a:endParaRPr lang="en-US" sz="1800" dirty="0">
              <a:solidFill>
                <a:schemeClr val="bg1"/>
              </a:solidFill>
              <a:effectLst/>
              <a:latin typeface="Times New Roman" panose="02020603050405020304" pitchFamily="18" charset="0"/>
              <a:ea typeface="Times New Roman" panose="02020603050405020304" pitchFamily="18" charset="0"/>
            </a:endParaRPr>
          </a:p>
        </p:txBody>
      </p:sp>
      <p:sp>
        <p:nvSpPr>
          <p:cNvPr id="19" name="Subtitle 18">
            <a:extLst>
              <a:ext uri="{FF2B5EF4-FFF2-40B4-BE49-F238E27FC236}">
                <a16:creationId xmlns:a16="http://schemas.microsoft.com/office/drawing/2014/main" id="{726EB005-2B63-423F-A5F9-BF4ED82D2E73}"/>
              </a:ext>
            </a:extLst>
          </p:cNvPr>
          <p:cNvSpPr>
            <a:spLocks noGrp="1"/>
          </p:cNvSpPr>
          <p:nvPr>
            <p:ph type="subTitle" idx="1"/>
          </p:nvPr>
        </p:nvSpPr>
        <p:spPr>
          <a:xfrm>
            <a:off x="-152401" y="1175903"/>
            <a:ext cx="4045527" cy="2016877"/>
          </a:xfrm>
        </p:spPr>
        <p:txBody>
          <a:bodyPr/>
          <a:lstStyle/>
          <a:p>
            <a:pPr marL="152400" indent="0"/>
            <a:r>
              <a:rPr lang="en-US" sz="2000" dirty="0">
                <a:solidFill>
                  <a:schemeClr val="bg1"/>
                </a:solidFill>
                <a:effectLst/>
                <a:latin typeface="Times New Roman" panose="02020603050405020304" pitchFamily="18" charset="0"/>
                <a:ea typeface="Times New Roman" panose="02020603050405020304" pitchFamily="18" charset="0"/>
              </a:rPr>
              <a:t>Derived from combining the words ‘</a:t>
            </a:r>
            <a:r>
              <a:rPr lang="en-US" sz="2000" dirty="0">
                <a:solidFill>
                  <a:srgbClr val="FF0000"/>
                </a:solidFill>
                <a:effectLst/>
                <a:latin typeface="Times New Roman" panose="02020603050405020304" pitchFamily="18" charset="0"/>
                <a:ea typeface="Times New Roman" panose="02020603050405020304" pitchFamily="18" charset="0"/>
              </a:rPr>
              <a:t>Hack</a:t>
            </a:r>
            <a:r>
              <a:rPr lang="en-US" sz="2000" dirty="0">
                <a:solidFill>
                  <a:schemeClr val="bg1"/>
                </a:solidFill>
                <a:effectLst/>
                <a:latin typeface="Times New Roman" panose="02020603050405020304" pitchFamily="18" charset="0"/>
                <a:ea typeface="Times New Roman" panose="02020603050405020304" pitchFamily="18" charset="0"/>
              </a:rPr>
              <a:t>’ and ‘</a:t>
            </a:r>
            <a:r>
              <a:rPr lang="en-US" sz="2000" dirty="0">
                <a:solidFill>
                  <a:srgbClr val="FF0000"/>
                </a:solidFill>
                <a:effectLst/>
                <a:latin typeface="Times New Roman" panose="02020603050405020304" pitchFamily="18" charset="0"/>
                <a:ea typeface="Times New Roman" panose="02020603050405020304" pitchFamily="18" charset="0"/>
              </a:rPr>
              <a:t>Activism</a:t>
            </a:r>
            <a:r>
              <a:rPr lang="en-US" sz="2000" dirty="0">
                <a:solidFill>
                  <a:schemeClr val="bg1"/>
                </a:solidFill>
                <a:effectLst/>
                <a:latin typeface="Times New Roman" panose="02020603050405020304" pitchFamily="18" charset="0"/>
                <a:ea typeface="Times New Roman" panose="02020603050405020304" pitchFamily="18" charset="0"/>
              </a:rPr>
              <a:t>’, hacktivism is the act of hacking, or </a:t>
            </a:r>
            <a:r>
              <a:rPr lang="en-US" sz="2000" dirty="0">
                <a:solidFill>
                  <a:schemeClr val="accent6">
                    <a:lumMod val="40000"/>
                    <a:lumOff val="60000"/>
                  </a:schemeClr>
                </a:solidFill>
                <a:effectLst/>
                <a:latin typeface="Times New Roman" panose="02020603050405020304" pitchFamily="18" charset="0"/>
                <a:ea typeface="Times New Roman" panose="02020603050405020304" pitchFamily="18" charset="0"/>
              </a:rPr>
              <a:t>breaking into a computer system</a:t>
            </a:r>
            <a:r>
              <a:rPr lang="en-US" sz="2000" dirty="0">
                <a:solidFill>
                  <a:schemeClr val="bg1"/>
                </a:solidFill>
                <a:effectLst/>
                <a:latin typeface="Times New Roman" panose="02020603050405020304" pitchFamily="18" charset="0"/>
                <a:ea typeface="Times New Roman" panose="02020603050405020304" pitchFamily="18" charset="0"/>
              </a:rPr>
              <a:t>, for politically or socially motivated purposes.</a:t>
            </a:r>
          </a:p>
        </p:txBody>
      </p:sp>
      <p:sp>
        <p:nvSpPr>
          <p:cNvPr id="20" name="TextBox 19">
            <a:extLst>
              <a:ext uri="{FF2B5EF4-FFF2-40B4-BE49-F238E27FC236}">
                <a16:creationId xmlns:a16="http://schemas.microsoft.com/office/drawing/2014/main" id="{A1BCA953-7C4D-45A3-9F85-33A374D9E7D4}"/>
              </a:ext>
            </a:extLst>
          </p:cNvPr>
          <p:cNvSpPr txBox="1"/>
          <p:nvPr/>
        </p:nvSpPr>
        <p:spPr>
          <a:xfrm>
            <a:off x="0" y="3764280"/>
            <a:ext cx="4572000" cy="707886"/>
          </a:xfrm>
          <a:prstGeom prst="rect">
            <a:avLst/>
          </a:prstGeom>
          <a:noFill/>
        </p:spPr>
        <p:txBody>
          <a:bodyPr wrap="square" rtlCol="0">
            <a:spAutoFit/>
          </a:bodyPr>
          <a:lstStyle/>
          <a:p>
            <a:r>
              <a:rPr lang="en-US" sz="2000" dirty="0">
                <a:solidFill>
                  <a:schemeClr val="bg1"/>
                </a:solidFill>
                <a:effectLst/>
                <a:latin typeface="Times New Roman" panose="02020603050405020304" pitchFamily="18" charset="0"/>
                <a:ea typeface="Times New Roman" panose="02020603050405020304" pitchFamily="18" charset="0"/>
              </a:rPr>
              <a:t>The individual who performs an act of hacktivism is said to be a </a:t>
            </a:r>
            <a:r>
              <a:rPr lang="en-US" sz="2000" dirty="0">
                <a:solidFill>
                  <a:schemeClr val="accent6">
                    <a:lumMod val="40000"/>
                    <a:lumOff val="60000"/>
                  </a:schemeClr>
                </a:solidFill>
                <a:effectLst/>
                <a:latin typeface="Times New Roman" panose="02020603050405020304" pitchFamily="18" charset="0"/>
                <a:ea typeface="Times New Roman" panose="02020603050405020304" pitchFamily="18" charset="0"/>
              </a:rPr>
              <a:t>hacktivist</a:t>
            </a:r>
            <a:r>
              <a:rPr lang="en-US" sz="2000" dirty="0">
                <a:solidFill>
                  <a:schemeClr val="bg1"/>
                </a:solidFill>
                <a:effectLst/>
                <a:latin typeface="Times New Roman" panose="02020603050405020304" pitchFamily="18" charset="0"/>
                <a:ea typeface="Times New Roman" panose="02020603050405020304" pitchFamily="18" charset="0"/>
              </a:rPr>
              <a:t>.</a:t>
            </a:r>
          </a:p>
        </p:txBody>
      </p:sp>
    </p:spTree>
    <p:extLst>
      <p:ext uri="{BB962C8B-B14F-4D97-AF65-F5344CB8AC3E}">
        <p14:creationId xmlns:p14="http://schemas.microsoft.com/office/powerpoint/2010/main" val="7756579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CB27A6C-8E2F-4CDD-8DA7-B51BFEC45C7E}"/>
              </a:ext>
            </a:extLst>
          </p:cNvPr>
          <p:cNvSpPr>
            <a:spLocks noGrp="1"/>
          </p:cNvSpPr>
          <p:nvPr>
            <p:ph type="body" idx="1"/>
          </p:nvPr>
        </p:nvSpPr>
        <p:spPr>
          <a:xfrm>
            <a:off x="536265" y="2134799"/>
            <a:ext cx="8195224" cy="2512827"/>
          </a:xfrm>
        </p:spPr>
        <p:txBody>
          <a:bodyPr/>
          <a:lstStyle/>
          <a:p>
            <a:pPr marL="0" marR="0">
              <a:spcBef>
                <a:spcPts val="0"/>
              </a:spcBef>
              <a:spcAft>
                <a:spcPts val="0"/>
              </a:spcAft>
            </a:pPr>
            <a:r>
              <a:rPr lang="en-US" sz="1800" dirty="0">
                <a:solidFill>
                  <a:schemeClr val="bg1"/>
                </a:solidFill>
                <a:effectLst/>
                <a:latin typeface="Times New Roman" panose="02020603050405020304" pitchFamily="18" charset="0"/>
                <a:ea typeface="Times New Roman" panose="02020603050405020304" pitchFamily="18" charset="0"/>
              </a:rPr>
              <a:t>Common targets for </a:t>
            </a:r>
            <a:r>
              <a:rPr lang="en-US" sz="1800" dirty="0">
                <a:solidFill>
                  <a:schemeClr val="accent6">
                    <a:lumMod val="40000"/>
                    <a:lumOff val="60000"/>
                  </a:schemeClr>
                </a:solidFill>
                <a:effectLst/>
                <a:latin typeface="Times New Roman" panose="02020603050405020304" pitchFamily="18" charset="0"/>
                <a:ea typeface="Times New Roman" panose="02020603050405020304" pitchFamily="18" charset="0"/>
              </a:rPr>
              <a:t>hacktivists</a:t>
            </a:r>
            <a:r>
              <a:rPr lang="en-US" sz="1800" dirty="0">
                <a:solidFill>
                  <a:schemeClr val="bg1"/>
                </a:solidFill>
                <a:effectLst/>
                <a:latin typeface="Times New Roman" panose="02020603050405020304" pitchFamily="18" charset="0"/>
                <a:ea typeface="Times New Roman" panose="02020603050405020304" pitchFamily="18" charset="0"/>
              </a:rPr>
              <a:t> include government agencies, multinational corporations, or any other entity perceived as ‘</a:t>
            </a:r>
            <a:r>
              <a:rPr lang="en-US" sz="1800" dirty="0">
                <a:solidFill>
                  <a:srgbClr val="FF0000"/>
                </a:solidFill>
                <a:effectLst/>
                <a:latin typeface="Times New Roman" panose="02020603050405020304" pitchFamily="18" charset="0"/>
                <a:ea typeface="Times New Roman" panose="02020603050405020304" pitchFamily="18" charset="0"/>
              </a:rPr>
              <a:t>bad</a:t>
            </a:r>
            <a:r>
              <a:rPr lang="en-US" sz="1800" dirty="0">
                <a:solidFill>
                  <a:schemeClr val="bg1"/>
                </a:solidFill>
                <a:effectLst/>
                <a:latin typeface="Times New Roman" panose="02020603050405020304" pitchFamily="18" charset="0"/>
                <a:ea typeface="Times New Roman" panose="02020603050405020304" pitchFamily="18" charset="0"/>
              </a:rPr>
              <a:t>’ or ‘</a:t>
            </a:r>
            <a:r>
              <a:rPr lang="en-US" sz="1800" dirty="0">
                <a:solidFill>
                  <a:srgbClr val="FFC000"/>
                </a:solidFill>
                <a:effectLst/>
                <a:latin typeface="Times New Roman" panose="02020603050405020304" pitchFamily="18" charset="0"/>
                <a:ea typeface="Times New Roman" panose="02020603050405020304" pitchFamily="18" charset="0"/>
              </a:rPr>
              <a:t>wrong</a:t>
            </a:r>
            <a:r>
              <a:rPr lang="en-US" sz="1800" dirty="0">
                <a:solidFill>
                  <a:schemeClr val="bg1"/>
                </a:solidFill>
                <a:effectLst/>
                <a:latin typeface="Times New Roman" panose="02020603050405020304" pitchFamily="18" charset="0"/>
                <a:ea typeface="Times New Roman" panose="02020603050405020304" pitchFamily="18" charset="0"/>
              </a:rPr>
              <a:t>’ by the hacktivist group or individual.</a:t>
            </a:r>
          </a:p>
          <a:p>
            <a:pPr marL="0" marR="0" indent="0">
              <a:spcBef>
                <a:spcPts val="0"/>
              </a:spcBef>
              <a:spcAft>
                <a:spcPts val="0"/>
              </a:spcAft>
              <a:buNone/>
            </a:pPr>
            <a:endParaRPr lang="en-US" sz="1800" dirty="0">
              <a:solidFill>
                <a:schemeClr val="bg1"/>
              </a:solidFill>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chemeClr val="bg1"/>
                </a:solidFill>
                <a:effectLst/>
                <a:latin typeface="Times New Roman" panose="02020603050405020304" pitchFamily="18" charset="0"/>
                <a:ea typeface="Times New Roman" panose="02020603050405020304" pitchFamily="18" charset="0"/>
              </a:rPr>
              <a:t>Hacktivism is not about </a:t>
            </a:r>
            <a:r>
              <a:rPr lang="en-US" sz="1800" dirty="0">
                <a:solidFill>
                  <a:schemeClr val="accent6">
                    <a:lumMod val="40000"/>
                    <a:lumOff val="60000"/>
                  </a:schemeClr>
                </a:solidFill>
                <a:effectLst/>
                <a:latin typeface="Times New Roman" panose="02020603050405020304" pitchFamily="18" charset="0"/>
                <a:ea typeface="Times New Roman" panose="02020603050405020304" pitchFamily="18" charset="0"/>
              </a:rPr>
              <a:t>breaking into </a:t>
            </a:r>
            <a:r>
              <a:rPr lang="en-US" sz="1800" dirty="0">
                <a:solidFill>
                  <a:schemeClr val="bg1"/>
                </a:solidFill>
                <a:effectLst/>
                <a:latin typeface="Times New Roman" panose="02020603050405020304" pitchFamily="18" charset="0"/>
                <a:ea typeface="Times New Roman" panose="02020603050405020304" pitchFamily="18" charset="0"/>
              </a:rPr>
              <a:t>people's computers necessarily. It’s about </a:t>
            </a:r>
            <a:r>
              <a:rPr lang="en-US" sz="1800" dirty="0">
                <a:solidFill>
                  <a:srgbClr val="FFC000"/>
                </a:solidFill>
                <a:effectLst/>
                <a:latin typeface="Times New Roman" panose="02020603050405020304" pitchFamily="18" charset="0"/>
                <a:ea typeface="Times New Roman" panose="02020603050405020304" pitchFamily="18" charset="0"/>
              </a:rPr>
              <a:t>curiosity</a:t>
            </a:r>
            <a:r>
              <a:rPr lang="en-US" sz="1800" dirty="0">
                <a:solidFill>
                  <a:schemeClr val="bg1"/>
                </a:solidFill>
                <a:effectLst/>
                <a:latin typeface="Times New Roman" panose="02020603050405020304" pitchFamily="18" charset="0"/>
                <a:ea typeface="Times New Roman" panose="02020603050405020304" pitchFamily="18" charset="0"/>
              </a:rPr>
              <a:t> which may include the former but not necessarily. It’s about computer </a:t>
            </a:r>
            <a:r>
              <a:rPr lang="en-US" sz="1800" dirty="0">
                <a:solidFill>
                  <a:srgbClr val="FFC000"/>
                </a:solidFill>
                <a:effectLst/>
                <a:latin typeface="Times New Roman" panose="02020603050405020304" pitchFamily="18" charset="0"/>
                <a:ea typeface="Times New Roman" panose="02020603050405020304" pitchFamily="18" charset="0"/>
              </a:rPr>
              <a:t>innovation</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a:solidFill>
                  <a:srgbClr val="FFFF00"/>
                </a:solidFill>
                <a:effectLst/>
                <a:latin typeface="Times New Roman" panose="02020603050405020304" pitchFamily="18" charset="0"/>
                <a:ea typeface="Times New Roman" panose="02020603050405020304" pitchFamily="18" charset="0"/>
              </a:rPr>
              <a:t>sharing information </a:t>
            </a:r>
            <a:r>
              <a:rPr lang="en-US" sz="1800" dirty="0">
                <a:solidFill>
                  <a:schemeClr val="bg1"/>
                </a:solidFill>
                <a:effectLst/>
                <a:latin typeface="Times New Roman" panose="02020603050405020304" pitchFamily="18" charset="0"/>
                <a:ea typeface="Times New Roman" panose="02020603050405020304" pitchFamily="18" charset="0"/>
              </a:rPr>
              <a:t>(including that which is </a:t>
            </a:r>
            <a:r>
              <a:rPr lang="en-US" sz="1800" dirty="0">
                <a:solidFill>
                  <a:srgbClr val="FF0000"/>
                </a:solidFill>
                <a:effectLst/>
                <a:latin typeface="Times New Roman" panose="02020603050405020304" pitchFamily="18" charset="0"/>
                <a:ea typeface="Times New Roman" panose="02020603050405020304" pitchFamily="18" charset="0"/>
              </a:rPr>
              <a:t>private</a:t>
            </a:r>
            <a:r>
              <a:rPr lang="en-US" sz="1800" dirty="0">
                <a:solidFill>
                  <a:schemeClr val="bg1"/>
                </a:solidFill>
                <a:effectLst/>
                <a:latin typeface="Times New Roman" panose="02020603050405020304" pitchFamily="18" charset="0"/>
                <a:ea typeface="Times New Roman" panose="02020603050405020304" pitchFamily="18" charset="0"/>
              </a:rPr>
              <a:t>).</a:t>
            </a:r>
          </a:p>
          <a:p>
            <a:endParaRPr lang="en-US" dirty="0">
              <a:solidFill>
                <a:schemeClr val="bg1"/>
              </a:solidFill>
            </a:endParaRPr>
          </a:p>
        </p:txBody>
      </p:sp>
      <p:sp>
        <p:nvSpPr>
          <p:cNvPr id="4" name="Title 3">
            <a:extLst>
              <a:ext uri="{FF2B5EF4-FFF2-40B4-BE49-F238E27FC236}">
                <a16:creationId xmlns:a16="http://schemas.microsoft.com/office/drawing/2014/main" id="{1A5493BA-668A-4829-8014-9E1A63E9F5EC}"/>
              </a:ext>
            </a:extLst>
          </p:cNvPr>
          <p:cNvSpPr>
            <a:spLocks noGrp="1"/>
          </p:cNvSpPr>
          <p:nvPr>
            <p:ph type="ctrTitle"/>
          </p:nvPr>
        </p:nvSpPr>
        <p:spPr>
          <a:xfrm>
            <a:off x="3081000" y="151324"/>
            <a:ext cx="2982000" cy="689100"/>
          </a:xfrm>
        </p:spPr>
        <p:txBody>
          <a:bodyPr/>
          <a:lstStyle/>
          <a:p>
            <a:r>
              <a:rPr lang="en-US" sz="3600" b="1" dirty="0">
                <a:latin typeface="Times New Roman" panose="02020603050405020304" pitchFamily="18" charset="0"/>
                <a:cs typeface="Times New Roman" panose="02020603050405020304" pitchFamily="18" charset="0"/>
              </a:rPr>
              <a:t>Targets</a:t>
            </a:r>
          </a:p>
        </p:txBody>
      </p:sp>
    </p:spTree>
    <p:extLst>
      <p:ext uri="{BB962C8B-B14F-4D97-AF65-F5344CB8AC3E}">
        <p14:creationId xmlns:p14="http://schemas.microsoft.com/office/powerpoint/2010/main" val="13207813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1"/>
          <p:cNvSpPr txBox="1">
            <a:spLocks noGrp="1"/>
          </p:cNvSpPr>
          <p:nvPr>
            <p:ph type="ctrTitle" idx="13"/>
          </p:nvPr>
        </p:nvSpPr>
        <p:spPr>
          <a:xfrm>
            <a:off x="3080975" y="398750"/>
            <a:ext cx="2982000" cy="6891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0"/>
              </a:spcAft>
            </a:pPr>
            <a:r>
              <a:rPr lang="en-US" sz="1800" b="1" i="1" dirty="0">
                <a:solidFill>
                  <a:srgbClr val="F3F3F3"/>
                </a:solidFill>
                <a:effectLst/>
                <a:latin typeface="Calibri Light" panose="020F0302020204030204" pitchFamily="34" charset="0"/>
                <a:ea typeface="Times New Roman" panose="02020603050405020304" pitchFamily="18" charset="0"/>
                <a:cs typeface="Times New Roman" panose="02020603050405020304" pitchFamily="18" charset="0"/>
              </a:rPr>
              <a:t>How Hacktivism </a:t>
            </a:r>
            <a:r>
              <a:rPr lang="en-US" sz="1800" b="1" i="1" dirty="0">
                <a:solidFill>
                  <a:srgbClr val="FF0000"/>
                </a:solidFill>
                <a:effectLst/>
                <a:latin typeface="Calibri Light" panose="020F0302020204030204" pitchFamily="34" charset="0"/>
                <a:ea typeface="Times New Roman" panose="02020603050405020304" pitchFamily="18" charset="0"/>
                <a:cs typeface="Times New Roman" panose="02020603050405020304" pitchFamily="18" charset="0"/>
              </a:rPr>
              <a:t>Works</a:t>
            </a:r>
            <a:r>
              <a:rPr lang="en-US" sz="1800" b="1" i="1" dirty="0">
                <a:solidFill>
                  <a:srgbClr val="F3F3F3"/>
                </a:solidFill>
                <a:effectLst/>
                <a:latin typeface="Calibri Light" panose="020F0302020204030204" pitchFamily="34" charset="0"/>
                <a:ea typeface="Times New Roman" panose="02020603050405020304" pitchFamily="18" charset="0"/>
                <a:cs typeface="Times New Roman" panose="02020603050405020304" pitchFamily="18" charset="0"/>
              </a:rPr>
              <a:t> </a:t>
            </a:r>
          </a:p>
        </p:txBody>
      </p:sp>
      <p:cxnSp>
        <p:nvCxnSpPr>
          <p:cNvPr id="120" name="Google Shape;120;p21"/>
          <p:cNvCxnSpPr/>
          <p:nvPr/>
        </p:nvCxnSpPr>
        <p:spPr>
          <a:xfrm>
            <a:off x="5871225" y="2147250"/>
            <a:ext cx="0" cy="689100"/>
          </a:xfrm>
          <a:prstGeom prst="straightConnector1">
            <a:avLst/>
          </a:prstGeom>
          <a:noFill/>
          <a:ln w="19050" cap="flat" cmpd="sng">
            <a:solidFill>
              <a:srgbClr val="D9D9D9"/>
            </a:solidFill>
            <a:prstDash val="solid"/>
            <a:round/>
            <a:headEnd type="none" w="med" len="med"/>
            <a:tailEnd type="none" w="med" len="med"/>
          </a:ln>
        </p:spPr>
      </p:cxnSp>
      <p:cxnSp>
        <p:nvCxnSpPr>
          <p:cNvPr id="121" name="Google Shape;121;p21"/>
          <p:cNvCxnSpPr/>
          <p:nvPr/>
        </p:nvCxnSpPr>
        <p:spPr>
          <a:xfrm>
            <a:off x="3249525" y="2147250"/>
            <a:ext cx="0" cy="689100"/>
          </a:xfrm>
          <a:prstGeom prst="straightConnector1">
            <a:avLst/>
          </a:prstGeom>
          <a:noFill/>
          <a:ln w="19050" cap="flat" cmpd="sng">
            <a:solidFill>
              <a:srgbClr val="D9D9D9"/>
            </a:solidFill>
            <a:prstDash val="solid"/>
            <a:round/>
            <a:headEnd type="none" w="med" len="med"/>
            <a:tailEnd type="none" w="med" len="med"/>
          </a:ln>
        </p:spPr>
      </p:cxnSp>
      <p:sp>
        <p:nvSpPr>
          <p:cNvPr id="125" name="Google Shape;125;p21"/>
          <p:cNvSpPr txBox="1">
            <a:spLocks noGrp="1"/>
          </p:cNvSpPr>
          <p:nvPr>
            <p:ph type="subTitle" idx="1"/>
          </p:nvPr>
        </p:nvSpPr>
        <p:spPr>
          <a:xfrm>
            <a:off x="995700" y="2384950"/>
            <a:ext cx="1965000" cy="572400"/>
          </a:xfrm>
          <a:prstGeom prst="rect">
            <a:avLst/>
          </a:prstGeom>
        </p:spPr>
        <p:txBody>
          <a:bodyPr spcFirstLastPara="1" wrap="square" lIns="91425" tIns="91425" rIns="91425" bIns="91425" anchor="t" anchorCtr="0">
            <a:noAutofit/>
          </a:bodyPr>
          <a:lstStyle/>
          <a:p>
            <a:pPr marL="0" marR="0" lvl="0" indent="0">
              <a:lnSpc>
                <a:spcPct val="107000"/>
              </a:lnSpc>
              <a:spcBef>
                <a:spcPts val="0"/>
              </a:spcBef>
              <a:spcAft>
                <a:spcPts val="0"/>
              </a:spcAft>
              <a:buSzPts val="1000"/>
              <a:tabLst>
                <a:tab pos="457200" algn="l"/>
              </a:tabLst>
            </a:pPr>
            <a:r>
              <a:rPr lang="en-US" sz="1000" dirty="0">
                <a:solidFill>
                  <a:srgbClr val="0E101A"/>
                </a:solidFill>
                <a:effectLst/>
                <a:latin typeface="Assistant Light" panose="020B0604020202020204" charset="-79"/>
                <a:ea typeface="Times New Roman" panose="02020603050405020304" pitchFamily="18" charset="0"/>
                <a:cs typeface="Assistant Light" panose="020B0604020202020204" charset="-79"/>
              </a:rPr>
              <a:t>Removing censorship and Protecting free speech online.</a:t>
            </a:r>
          </a:p>
          <a:p>
            <a:pPr marL="0" marR="0" lvl="0" indent="0">
              <a:lnSpc>
                <a:spcPct val="107000"/>
              </a:lnSpc>
              <a:spcBef>
                <a:spcPts val="0"/>
              </a:spcBef>
              <a:spcAft>
                <a:spcPts val="0"/>
              </a:spcAft>
              <a:buSzPts val="1000"/>
              <a:tabLst>
                <a:tab pos="457200" algn="l"/>
              </a:tabLst>
            </a:pPr>
            <a:r>
              <a:rPr lang="en-US" sz="1000" dirty="0">
                <a:solidFill>
                  <a:srgbClr val="0E101A"/>
                </a:solidFill>
                <a:effectLst/>
                <a:latin typeface="Assistant Light" panose="020B0604020202020204" charset="-79"/>
                <a:ea typeface="Times New Roman" panose="02020603050405020304" pitchFamily="18" charset="0"/>
                <a:cs typeface="Assistant Light" panose="020B0604020202020204" charset="-79"/>
              </a:rPr>
              <a:t>Promoting access to information</a:t>
            </a:r>
          </a:p>
          <a:p>
            <a:pPr marL="0" marR="0" lvl="0" indent="0">
              <a:lnSpc>
                <a:spcPct val="107000"/>
              </a:lnSpc>
              <a:spcBef>
                <a:spcPts val="0"/>
              </a:spcBef>
              <a:spcAft>
                <a:spcPts val="0"/>
              </a:spcAft>
              <a:buSzPts val="1000"/>
              <a:tabLst>
                <a:tab pos="457200" algn="l"/>
              </a:tabLst>
            </a:pPr>
            <a:r>
              <a:rPr lang="en-US" sz="1000" dirty="0">
                <a:solidFill>
                  <a:srgbClr val="0E101A"/>
                </a:solidFill>
                <a:effectLst/>
                <a:latin typeface="Assistant Light" panose="020B0604020202020204" charset="-79"/>
                <a:ea typeface="Times New Roman" panose="02020603050405020304" pitchFamily="18" charset="0"/>
                <a:cs typeface="Assistant Light" panose="020B0604020202020204" charset="-79"/>
              </a:rPr>
              <a:t> </a:t>
            </a:r>
          </a:p>
        </p:txBody>
      </p:sp>
      <p:sp>
        <p:nvSpPr>
          <p:cNvPr id="126" name="Google Shape;126;p21"/>
          <p:cNvSpPr txBox="1">
            <a:spLocks noGrp="1"/>
          </p:cNvSpPr>
          <p:nvPr>
            <p:ph type="title" idx="14"/>
          </p:nvPr>
        </p:nvSpPr>
        <p:spPr>
          <a:xfrm>
            <a:off x="1575838" y="2012475"/>
            <a:ext cx="748800" cy="3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solidFill>
                  <a:schemeClr val="lt1"/>
                </a:solidFill>
              </a:rPr>
              <a:t>01</a:t>
            </a:r>
            <a:endParaRPr dirty="0">
              <a:solidFill>
                <a:schemeClr val="lt1"/>
              </a:solidFill>
            </a:endParaRPr>
          </a:p>
        </p:txBody>
      </p:sp>
      <p:sp>
        <p:nvSpPr>
          <p:cNvPr id="127" name="Google Shape;127;p21"/>
          <p:cNvSpPr txBox="1">
            <a:spLocks noGrp="1"/>
          </p:cNvSpPr>
          <p:nvPr>
            <p:ph type="subTitle" idx="2"/>
          </p:nvPr>
        </p:nvSpPr>
        <p:spPr>
          <a:xfrm>
            <a:off x="3577875" y="2374838"/>
            <a:ext cx="1965000" cy="572400"/>
          </a:xfrm>
          <a:prstGeom prst="rect">
            <a:avLst/>
          </a:prstGeom>
        </p:spPr>
        <p:txBody>
          <a:bodyPr spcFirstLastPara="1" wrap="square" lIns="91425" tIns="91425" rIns="91425" bIns="91425" anchor="t" anchorCtr="0">
            <a:noAutofit/>
          </a:bodyPr>
          <a:lstStyle/>
          <a:p>
            <a:pPr marL="0" marR="0" lvl="0" indent="0">
              <a:lnSpc>
                <a:spcPct val="107000"/>
              </a:lnSpc>
              <a:spcBef>
                <a:spcPts val="0"/>
              </a:spcBef>
              <a:spcAft>
                <a:spcPts val="0"/>
              </a:spcAft>
              <a:buSzPts val="1000"/>
              <a:tabLst>
                <a:tab pos="457200" algn="l"/>
              </a:tabLst>
            </a:pPr>
            <a:r>
              <a:rPr lang="en-US" dirty="0">
                <a:solidFill>
                  <a:srgbClr val="0E101A"/>
                </a:solidFill>
                <a:effectLst/>
                <a:latin typeface="Assistant Light" panose="020B0604020202020204" charset="-79"/>
                <a:ea typeface="Times New Roman" panose="02020603050405020304" pitchFamily="18" charset="0"/>
                <a:cs typeface="Assistant Light" panose="020B0604020202020204" charset="-79"/>
              </a:rPr>
              <a:t>Assisting computer users in protecting their privacy and avoiding surveillance through secure and anonymous networks such as Tor and the Signal messaging app</a:t>
            </a:r>
          </a:p>
        </p:txBody>
      </p:sp>
      <p:sp>
        <p:nvSpPr>
          <p:cNvPr id="128" name="Google Shape;128;p21"/>
          <p:cNvSpPr txBox="1">
            <a:spLocks noGrp="1"/>
          </p:cNvSpPr>
          <p:nvPr>
            <p:ph type="title" idx="15"/>
          </p:nvPr>
        </p:nvSpPr>
        <p:spPr>
          <a:xfrm>
            <a:off x="4197618" y="2012475"/>
            <a:ext cx="748800" cy="3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solidFill>
                  <a:schemeClr val="lt1"/>
                </a:solidFill>
              </a:rPr>
              <a:t>02</a:t>
            </a:r>
            <a:endParaRPr dirty="0">
              <a:solidFill>
                <a:schemeClr val="lt1"/>
              </a:solidFill>
            </a:endParaRPr>
          </a:p>
        </p:txBody>
      </p:sp>
      <p:sp>
        <p:nvSpPr>
          <p:cNvPr id="129" name="Google Shape;129;p21"/>
          <p:cNvSpPr txBox="1">
            <a:spLocks noGrp="1"/>
          </p:cNvSpPr>
          <p:nvPr>
            <p:ph type="subTitle" idx="4"/>
          </p:nvPr>
        </p:nvSpPr>
        <p:spPr>
          <a:xfrm>
            <a:off x="6264526" y="2384950"/>
            <a:ext cx="1965000" cy="572400"/>
          </a:xfrm>
          <a:prstGeom prst="rect">
            <a:avLst/>
          </a:prstGeom>
        </p:spPr>
        <p:txBody>
          <a:bodyPr spcFirstLastPara="1" wrap="square" lIns="91425" tIns="91425" rIns="91425" bIns="91425" anchor="t" anchorCtr="0">
            <a:noAutofit/>
          </a:bodyPr>
          <a:lstStyle/>
          <a:p>
            <a:pPr marL="0" marR="0" lvl="0" indent="0">
              <a:lnSpc>
                <a:spcPct val="107000"/>
              </a:lnSpc>
              <a:spcBef>
                <a:spcPts val="0"/>
              </a:spcBef>
              <a:spcAft>
                <a:spcPts val="0"/>
              </a:spcAft>
              <a:buSzPts val="1000"/>
              <a:tabLst>
                <a:tab pos="457200" algn="l"/>
              </a:tabLst>
            </a:pPr>
            <a:r>
              <a:rPr lang="en-US" sz="1000" dirty="0">
                <a:solidFill>
                  <a:srgbClr val="0E101A"/>
                </a:solidFill>
                <a:effectLst/>
                <a:latin typeface="Assistant Light" panose="020B0604020202020204" charset="-79"/>
                <a:ea typeface="Times New Roman" panose="02020603050405020304" pitchFamily="18" charset="0"/>
                <a:cs typeface="Assistant Light" panose="020B0604020202020204" charset="-79"/>
              </a:rPr>
              <a:t>Disrupting corporate or government power</a:t>
            </a:r>
          </a:p>
        </p:txBody>
      </p:sp>
      <p:sp>
        <p:nvSpPr>
          <p:cNvPr id="130" name="Google Shape;130;p21"/>
          <p:cNvSpPr txBox="1">
            <a:spLocks noGrp="1"/>
          </p:cNvSpPr>
          <p:nvPr>
            <p:ph type="title" idx="16"/>
          </p:nvPr>
        </p:nvSpPr>
        <p:spPr>
          <a:xfrm>
            <a:off x="6872626" y="2012475"/>
            <a:ext cx="748800" cy="3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lt1"/>
                </a:solidFill>
              </a:rPr>
              <a:t>03</a:t>
            </a:r>
            <a:endParaRPr>
              <a:solidFill>
                <a:schemeClr val="lt1"/>
              </a:solidFill>
            </a:endParaRPr>
          </a:p>
        </p:txBody>
      </p:sp>
      <p:sp>
        <p:nvSpPr>
          <p:cNvPr id="131" name="Google Shape;131;p21"/>
          <p:cNvSpPr txBox="1">
            <a:spLocks noGrp="1"/>
          </p:cNvSpPr>
          <p:nvPr>
            <p:ph type="subTitle" idx="6"/>
          </p:nvPr>
        </p:nvSpPr>
        <p:spPr>
          <a:xfrm>
            <a:off x="2286227" y="3749805"/>
            <a:ext cx="1965000" cy="57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a:solidFill>
                  <a:srgbClr val="0E101A"/>
                </a:solidFill>
                <a:effectLst/>
                <a:latin typeface="Assistant Light" panose="020B0604020202020204" charset="-79"/>
                <a:ea typeface="Times New Roman" panose="02020603050405020304" pitchFamily="18" charset="0"/>
                <a:cs typeface="Assistant Light" panose="020B0604020202020204" charset="-79"/>
              </a:rPr>
              <a:t>Halting the financing of terrorism</a:t>
            </a:r>
            <a:endParaRPr sz="1000" dirty="0">
              <a:latin typeface="Assistant Light" panose="020B0604020202020204" charset="-79"/>
              <a:cs typeface="Assistant Light" panose="020B0604020202020204" charset="-79"/>
            </a:endParaRPr>
          </a:p>
        </p:txBody>
      </p:sp>
      <p:sp>
        <p:nvSpPr>
          <p:cNvPr id="133" name="Google Shape;133;p21"/>
          <p:cNvSpPr txBox="1">
            <a:spLocks noGrp="1"/>
          </p:cNvSpPr>
          <p:nvPr>
            <p:ph type="title" idx="17"/>
          </p:nvPr>
        </p:nvSpPr>
        <p:spPr>
          <a:xfrm>
            <a:off x="2879111" y="3386650"/>
            <a:ext cx="748800" cy="3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lt1"/>
                </a:solidFill>
              </a:rPr>
              <a:t>04</a:t>
            </a:r>
            <a:endParaRPr>
              <a:solidFill>
                <a:schemeClr val="lt1"/>
              </a:solidFill>
            </a:endParaRPr>
          </a:p>
        </p:txBody>
      </p:sp>
      <p:sp>
        <p:nvSpPr>
          <p:cNvPr id="134" name="Google Shape;134;p21"/>
          <p:cNvSpPr txBox="1">
            <a:spLocks noGrp="1"/>
          </p:cNvSpPr>
          <p:nvPr>
            <p:ph type="subTitle" idx="8"/>
          </p:nvPr>
        </p:nvSpPr>
        <p:spPr>
          <a:xfrm>
            <a:off x="4888725" y="3764219"/>
            <a:ext cx="1965000" cy="572400"/>
          </a:xfrm>
          <a:prstGeom prst="rect">
            <a:avLst/>
          </a:prstGeom>
        </p:spPr>
        <p:txBody>
          <a:bodyPr spcFirstLastPara="1" wrap="square" lIns="91425" tIns="91425" rIns="91425" bIns="91425" anchor="t" anchorCtr="0">
            <a:noAutofit/>
          </a:bodyPr>
          <a:lstStyle/>
          <a:p>
            <a:pPr marL="0" marR="0" lvl="0" indent="0">
              <a:lnSpc>
                <a:spcPct val="107000"/>
              </a:lnSpc>
              <a:spcBef>
                <a:spcPts val="0"/>
              </a:spcBef>
              <a:spcAft>
                <a:spcPts val="0"/>
              </a:spcAft>
              <a:buSzPts val="1000"/>
              <a:tabLst>
                <a:tab pos="457200" algn="l"/>
              </a:tabLst>
            </a:pPr>
            <a:r>
              <a:rPr lang="en-US" sz="1000" dirty="0">
                <a:solidFill>
                  <a:srgbClr val="0E101A"/>
                </a:solidFill>
                <a:effectLst/>
                <a:latin typeface="Assistant Light" panose="020B0604020202020204" charset="-79"/>
                <a:ea typeface="Times New Roman" panose="02020603050405020304" pitchFamily="18" charset="0"/>
                <a:cs typeface="Assistant Light" panose="020B0604020202020204" charset="-79"/>
              </a:rPr>
              <a:t>Taking down government websites that pose a danger to politically active citizens</a:t>
            </a:r>
          </a:p>
        </p:txBody>
      </p:sp>
      <p:sp>
        <p:nvSpPr>
          <p:cNvPr id="136" name="Google Shape;136;p21"/>
          <p:cNvSpPr txBox="1">
            <a:spLocks noGrp="1"/>
          </p:cNvSpPr>
          <p:nvPr>
            <p:ph type="title" idx="18"/>
          </p:nvPr>
        </p:nvSpPr>
        <p:spPr>
          <a:xfrm>
            <a:off x="5500879" y="3386650"/>
            <a:ext cx="748800" cy="3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lt1"/>
                </a:solidFill>
              </a:rPr>
              <a:t>05</a:t>
            </a:r>
            <a:endParaRPr>
              <a:solidFill>
                <a:schemeClr val="lt1"/>
              </a:solidFill>
            </a:endParaRPr>
          </a:p>
        </p:txBody>
      </p:sp>
      <p:cxnSp>
        <p:nvCxnSpPr>
          <p:cNvPr id="137" name="Google Shape;137;p21"/>
          <p:cNvCxnSpPr/>
          <p:nvPr/>
        </p:nvCxnSpPr>
        <p:spPr>
          <a:xfrm>
            <a:off x="4572025" y="3518850"/>
            <a:ext cx="0" cy="689100"/>
          </a:xfrm>
          <a:prstGeom prst="straightConnector1">
            <a:avLst/>
          </a:prstGeom>
          <a:noFill/>
          <a:ln w="19050" cap="flat" cmpd="sng">
            <a:solidFill>
              <a:srgbClr val="D9D9D9"/>
            </a:solidFill>
            <a:prstDash val="solid"/>
            <a:round/>
            <a:headEnd type="none" w="med" len="med"/>
            <a:tailEnd type="none" w="med" len="med"/>
          </a:ln>
        </p:spPr>
      </p:cxnSp>
      <p:sp>
        <p:nvSpPr>
          <p:cNvPr id="138" name="Google Shape;138;p21"/>
          <p:cNvSpPr/>
          <p:nvPr/>
        </p:nvSpPr>
        <p:spPr>
          <a:xfrm rot="899825">
            <a:off x="-1428364" y="3728917"/>
            <a:ext cx="2950497" cy="2316666"/>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1"/>
          <p:cNvSpPr/>
          <p:nvPr/>
        </p:nvSpPr>
        <p:spPr>
          <a:xfrm rot="-3036684">
            <a:off x="7582353" y="4618566"/>
            <a:ext cx="2950470" cy="2316746"/>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A2846718-43F5-481E-883E-BD9EFA98BDA9}"/>
              </a:ext>
            </a:extLst>
          </p:cNvPr>
          <p:cNvSpPr>
            <a:spLocks noGrp="1"/>
          </p:cNvSpPr>
          <p:nvPr>
            <p:ph type="ctrTitle"/>
          </p:nvPr>
        </p:nvSpPr>
        <p:spPr>
          <a:xfrm rot="703325">
            <a:off x="432115" y="790347"/>
            <a:ext cx="1932949" cy="946200"/>
          </a:xfrm>
        </p:spPr>
        <p:txBody>
          <a:bodyPr/>
          <a:lstStyle/>
          <a:p>
            <a:pPr algn="r"/>
            <a:r>
              <a:rPr lang="en-US" sz="2400" b="1" i="1" dirty="0">
                <a:solidFill>
                  <a:srgbClr val="F3F3F3"/>
                </a:solidFill>
                <a:effectLst/>
                <a:latin typeface="Calibri Light" panose="020F0302020204030204" pitchFamily="34" charset="0"/>
                <a:ea typeface="Times New Roman" panose="02020603050405020304" pitchFamily="18" charset="0"/>
                <a:cs typeface="Times New Roman" panose="02020603050405020304" pitchFamily="18" charset="0"/>
              </a:rPr>
              <a:t>How Hacktivism </a:t>
            </a:r>
            <a:r>
              <a:rPr lang="en-US" sz="2400" b="1" i="1" dirty="0">
                <a:solidFill>
                  <a:srgbClr val="FF0000"/>
                </a:solidFill>
                <a:effectLst/>
                <a:latin typeface="Calibri Light" panose="020F0302020204030204" pitchFamily="34" charset="0"/>
                <a:ea typeface="Times New Roman" panose="02020603050405020304" pitchFamily="18" charset="0"/>
                <a:cs typeface="Times New Roman" panose="02020603050405020304" pitchFamily="18" charset="0"/>
              </a:rPr>
              <a:t>Works</a:t>
            </a:r>
            <a:r>
              <a:rPr lang="en-US" sz="2400" b="1" i="1" dirty="0">
                <a:solidFill>
                  <a:srgbClr val="F3F3F3"/>
                </a:solidFill>
                <a:effectLst/>
                <a:latin typeface="Calibri Light" panose="020F0302020204030204" pitchFamily="34" charset="0"/>
                <a:ea typeface="Times New Roman" panose="02020603050405020304" pitchFamily="18" charset="0"/>
                <a:cs typeface="Times New Roman" panose="02020603050405020304" pitchFamily="18" charset="0"/>
              </a:rPr>
              <a:t> </a:t>
            </a:r>
            <a:endParaRPr lang="en-US" sz="2400" dirty="0"/>
          </a:p>
        </p:txBody>
      </p:sp>
      <p:sp>
        <p:nvSpPr>
          <p:cNvPr id="19" name="Subtitle 18">
            <a:extLst>
              <a:ext uri="{FF2B5EF4-FFF2-40B4-BE49-F238E27FC236}">
                <a16:creationId xmlns:a16="http://schemas.microsoft.com/office/drawing/2014/main" id="{5E921790-621A-47C1-8C68-ACFBF9CD6641}"/>
              </a:ext>
            </a:extLst>
          </p:cNvPr>
          <p:cNvSpPr>
            <a:spLocks noGrp="1"/>
          </p:cNvSpPr>
          <p:nvPr>
            <p:ph type="subTitle" idx="1"/>
          </p:nvPr>
        </p:nvSpPr>
        <p:spPr>
          <a:xfrm>
            <a:off x="3148836" y="1263446"/>
            <a:ext cx="5569854" cy="2868541"/>
          </a:xfrm>
        </p:spPr>
        <p:txBody>
          <a:bodyPr/>
          <a:lstStyle/>
          <a:p>
            <a:pPr marL="152400" indent="0"/>
            <a:r>
              <a:rPr lang="en-US" sz="2000" dirty="0">
                <a:solidFill>
                  <a:srgbClr val="FFC000"/>
                </a:solidFill>
                <a:effectLst/>
                <a:latin typeface="Calibri" panose="020F0502020204030204" pitchFamily="34" charset="0"/>
                <a:ea typeface="Times New Roman" panose="02020603050405020304" pitchFamily="18" charset="0"/>
                <a:cs typeface="Times New Roman" panose="02020603050405020304" pitchFamily="18" charset="0"/>
              </a:rPr>
              <a:t>Hacktivists</a:t>
            </a:r>
            <a:r>
              <a:rPr lang="en-US" sz="2000" dirty="0">
                <a:solidFill>
                  <a:srgbClr val="0E101A"/>
                </a:solidFill>
                <a:effectLst/>
                <a:latin typeface="Calibri" panose="020F0502020204030204" pitchFamily="34" charset="0"/>
                <a:ea typeface="Times New Roman" panose="02020603050405020304" pitchFamily="18" charset="0"/>
                <a:cs typeface="Times New Roman" panose="02020603050405020304" pitchFamily="18" charset="0"/>
              </a:rPr>
              <a:t>’ methods may include distributed denial of service (</a:t>
            </a:r>
            <a:r>
              <a:rPr lang="en-US" sz="200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DDoS</a:t>
            </a:r>
            <a:r>
              <a:rPr lang="en-US" sz="2000" dirty="0">
                <a:solidFill>
                  <a:srgbClr val="0E101A"/>
                </a:solidFill>
                <a:effectLst/>
                <a:latin typeface="Calibri" panose="020F0502020204030204" pitchFamily="34" charset="0"/>
                <a:ea typeface="Times New Roman" panose="02020603050405020304" pitchFamily="18" charset="0"/>
                <a:cs typeface="Times New Roman" panose="02020603050405020304" pitchFamily="18" charset="0"/>
              </a:rPr>
              <a:t>) attacks, which flood a website or email address with so much traffic that it temporarily </a:t>
            </a:r>
            <a:r>
              <a:rPr lang="en-US" sz="200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shuts down</a:t>
            </a:r>
            <a:r>
              <a:rPr lang="en-US" sz="2000" dirty="0">
                <a:solidFill>
                  <a:srgbClr val="0E101A"/>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2000" dirty="0">
                <a:solidFill>
                  <a:srgbClr val="FFC000"/>
                </a:solidFill>
                <a:effectLst/>
                <a:latin typeface="Calibri" panose="020F0502020204030204" pitchFamily="34" charset="0"/>
                <a:ea typeface="Times New Roman" panose="02020603050405020304" pitchFamily="18" charset="0"/>
                <a:cs typeface="Times New Roman" panose="02020603050405020304" pitchFamily="18" charset="0"/>
              </a:rPr>
              <a:t>data theft</a:t>
            </a:r>
            <a:r>
              <a:rPr lang="en-US" sz="2000" dirty="0">
                <a:solidFill>
                  <a:srgbClr val="0E101A"/>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2000" dirty="0">
                <a:solidFill>
                  <a:schemeClr val="accent4">
                    <a:lumMod val="60000"/>
                    <a:lumOff val="40000"/>
                  </a:schemeClr>
                </a:solidFill>
                <a:effectLst/>
                <a:latin typeface="Calibri" panose="020F0502020204030204" pitchFamily="34" charset="0"/>
                <a:ea typeface="Times New Roman" panose="02020603050405020304" pitchFamily="18" charset="0"/>
                <a:cs typeface="Times New Roman" panose="02020603050405020304" pitchFamily="18" charset="0"/>
              </a:rPr>
              <a:t>website defacement</a:t>
            </a:r>
            <a:r>
              <a:rPr lang="en-US" sz="2000" dirty="0">
                <a:solidFill>
                  <a:srgbClr val="0E101A"/>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200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computer viruses </a:t>
            </a:r>
            <a:r>
              <a:rPr lang="en-US" sz="2000" dirty="0">
                <a:solidFill>
                  <a:srgbClr val="0E101A"/>
                </a:solidFill>
                <a:effectLst/>
                <a:latin typeface="Calibri" panose="020F0502020204030204" pitchFamily="34" charset="0"/>
                <a:ea typeface="Times New Roman" panose="02020603050405020304" pitchFamily="18" charset="0"/>
                <a:cs typeface="Times New Roman" panose="02020603050405020304" pitchFamily="18" charset="0"/>
              </a:rPr>
              <a:t>and </a:t>
            </a:r>
            <a:r>
              <a:rPr lang="en-US" sz="2000" dirty="0">
                <a:solidFill>
                  <a:srgbClr val="FFC000"/>
                </a:solidFill>
                <a:effectLst/>
                <a:latin typeface="Calibri" panose="020F0502020204030204" pitchFamily="34" charset="0"/>
                <a:ea typeface="Times New Roman" panose="02020603050405020304" pitchFamily="18" charset="0"/>
                <a:cs typeface="Times New Roman" panose="02020603050405020304" pitchFamily="18" charset="0"/>
              </a:rPr>
              <a:t>worms</a:t>
            </a:r>
            <a:r>
              <a:rPr lang="en-US" sz="2000" dirty="0">
                <a:solidFill>
                  <a:srgbClr val="0E101A"/>
                </a:solidFill>
                <a:effectLst/>
                <a:latin typeface="Calibri" panose="020F0502020204030204" pitchFamily="34" charset="0"/>
                <a:ea typeface="Times New Roman" panose="02020603050405020304" pitchFamily="18" charset="0"/>
                <a:cs typeface="Times New Roman" panose="02020603050405020304" pitchFamily="18" charset="0"/>
              </a:rPr>
              <a:t> that spread protest messages; taking over social media accounts, and stealing and disclosing </a:t>
            </a:r>
            <a:r>
              <a:rPr lang="en-US" sz="2000" dirty="0">
                <a:solidFill>
                  <a:srgbClr val="C00000"/>
                </a:solidFill>
                <a:effectLst/>
                <a:latin typeface="Calibri" panose="020F0502020204030204" pitchFamily="34" charset="0"/>
                <a:ea typeface="Times New Roman" panose="02020603050405020304" pitchFamily="18" charset="0"/>
                <a:cs typeface="Times New Roman" panose="02020603050405020304" pitchFamily="18" charset="0"/>
              </a:rPr>
              <a:t>sensitive data</a:t>
            </a:r>
            <a:endParaRPr lang="en-US" sz="2000" dirty="0">
              <a:solidFill>
                <a:srgbClr val="C00000"/>
              </a:solidFill>
            </a:endParaRPr>
          </a:p>
        </p:txBody>
      </p:sp>
    </p:spTree>
    <p:extLst>
      <p:ext uri="{BB962C8B-B14F-4D97-AF65-F5344CB8AC3E}">
        <p14:creationId xmlns:p14="http://schemas.microsoft.com/office/powerpoint/2010/main" val="33732658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30000"/>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4BE18E3-902D-4336-84E3-34BA233D836D}"/>
              </a:ext>
            </a:extLst>
          </p:cNvPr>
          <p:cNvSpPr>
            <a:spLocks noGrp="1"/>
          </p:cNvSpPr>
          <p:nvPr>
            <p:ph type="ctrTitle"/>
          </p:nvPr>
        </p:nvSpPr>
        <p:spPr>
          <a:xfrm>
            <a:off x="5351941" y="912039"/>
            <a:ext cx="3639600" cy="1782300"/>
          </a:xfrm>
        </p:spPr>
        <p:txBody>
          <a:bodyPr/>
          <a:lstStyle/>
          <a:p>
            <a:r>
              <a:rPr lang="en-US" dirty="0" err="1"/>
              <a:t>Geohot</a:t>
            </a:r>
            <a:r>
              <a:rPr lang="en-US" dirty="0"/>
              <a:t> (</a:t>
            </a:r>
            <a:r>
              <a:rPr lang="en-US" dirty="0" err="1"/>
              <a:t>Egohot</a:t>
            </a:r>
            <a:r>
              <a:rPr lang="en-US" dirty="0"/>
              <a:t>)</a:t>
            </a:r>
          </a:p>
        </p:txBody>
      </p:sp>
      <p:sp>
        <p:nvSpPr>
          <p:cNvPr id="8" name="Subtitle 7">
            <a:extLst>
              <a:ext uri="{FF2B5EF4-FFF2-40B4-BE49-F238E27FC236}">
                <a16:creationId xmlns:a16="http://schemas.microsoft.com/office/drawing/2014/main" id="{78EDE2A8-2C70-4133-97D7-044678377C7E}"/>
              </a:ext>
            </a:extLst>
          </p:cNvPr>
          <p:cNvSpPr>
            <a:spLocks noGrp="1"/>
          </p:cNvSpPr>
          <p:nvPr>
            <p:ph type="subTitle" idx="1"/>
          </p:nvPr>
        </p:nvSpPr>
        <p:spPr>
          <a:xfrm>
            <a:off x="4572000" y="2152363"/>
            <a:ext cx="4352100" cy="717000"/>
          </a:xfrm>
        </p:spPr>
        <p:txBody>
          <a:bodyPr/>
          <a:lstStyle/>
          <a:p>
            <a:r>
              <a:rPr lang="en-US" dirty="0"/>
              <a:t>George Francis </a:t>
            </a:r>
            <a:r>
              <a:rPr lang="en-US" dirty="0" err="1"/>
              <a:t>Hotz</a:t>
            </a:r>
            <a:endParaRPr lang="en-US" dirty="0"/>
          </a:p>
        </p:txBody>
      </p:sp>
    </p:spTree>
    <p:extLst>
      <p:ext uri="{BB962C8B-B14F-4D97-AF65-F5344CB8AC3E}">
        <p14:creationId xmlns:p14="http://schemas.microsoft.com/office/powerpoint/2010/main" val="39743887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8000" r="-20000"/>
          </a:stretch>
        </a:blip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2385733-578D-42AA-AEE6-DEFB03FB4473}"/>
              </a:ext>
            </a:extLst>
          </p:cNvPr>
          <p:cNvSpPr>
            <a:spLocks noGrp="1"/>
          </p:cNvSpPr>
          <p:nvPr>
            <p:ph type="ctrTitle"/>
          </p:nvPr>
        </p:nvSpPr>
        <p:spPr>
          <a:xfrm>
            <a:off x="1037855" y="302445"/>
            <a:ext cx="989420" cy="339635"/>
          </a:xfrm>
        </p:spPr>
        <p:txBody>
          <a:bodyPr/>
          <a:lstStyle/>
          <a:p>
            <a:r>
              <a:rPr lang="en-US" dirty="0"/>
              <a:t>EGOHOT</a:t>
            </a:r>
          </a:p>
        </p:txBody>
      </p:sp>
      <p:sp>
        <p:nvSpPr>
          <p:cNvPr id="19" name="Subtitle 18">
            <a:extLst>
              <a:ext uri="{FF2B5EF4-FFF2-40B4-BE49-F238E27FC236}">
                <a16:creationId xmlns:a16="http://schemas.microsoft.com/office/drawing/2014/main" id="{B90C81B6-B62B-454C-9C04-F2992360FD90}"/>
              </a:ext>
            </a:extLst>
          </p:cNvPr>
          <p:cNvSpPr>
            <a:spLocks noGrp="1"/>
          </p:cNvSpPr>
          <p:nvPr>
            <p:ph type="subTitle" idx="1"/>
          </p:nvPr>
        </p:nvSpPr>
        <p:spPr>
          <a:xfrm>
            <a:off x="56707" y="876073"/>
            <a:ext cx="3957380" cy="3795164"/>
          </a:xfrm>
        </p:spPr>
        <p:txBody>
          <a:bodyPr/>
          <a:lstStyle/>
          <a:p>
            <a:pPr marL="0" marR="0">
              <a:spcBef>
                <a:spcPts val="0"/>
              </a:spcBef>
              <a:spcAft>
                <a:spcPts val="0"/>
              </a:spcAft>
            </a:pPr>
            <a:r>
              <a:rPr lang="en-US" sz="1600" b="1" dirty="0">
                <a:solidFill>
                  <a:schemeClr val="bg1"/>
                </a:solidFill>
                <a:effectLst/>
                <a:highlight>
                  <a:srgbClr val="800080"/>
                </a:highlight>
                <a:latin typeface="Times New Roman" panose="02020603050405020304" pitchFamily="18" charset="0"/>
                <a:ea typeface="Times New Roman" panose="02020603050405020304" pitchFamily="18" charset="0"/>
                <a:cs typeface="Times New Roman" panose="02020603050405020304" pitchFamily="18" charset="0"/>
              </a:rPr>
              <a:t>George Francis </a:t>
            </a:r>
            <a:r>
              <a:rPr lang="en-US" sz="1600" b="1" dirty="0" err="1">
                <a:solidFill>
                  <a:schemeClr val="bg1"/>
                </a:solidFill>
                <a:effectLst/>
                <a:highlight>
                  <a:srgbClr val="800080"/>
                </a:highlight>
                <a:latin typeface="Times New Roman" panose="02020603050405020304" pitchFamily="18" charset="0"/>
                <a:ea typeface="Times New Roman" panose="02020603050405020304" pitchFamily="18" charset="0"/>
                <a:cs typeface="Times New Roman" panose="02020603050405020304" pitchFamily="18" charset="0"/>
              </a:rPr>
              <a:t>Hotz</a:t>
            </a:r>
            <a:r>
              <a:rPr lang="en-US" sz="1600" b="1" dirty="0">
                <a:solidFill>
                  <a:schemeClr val="bg1"/>
                </a:solidFill>
                <a:effectLst/>
                <a:highlight>
                  <a:srgbClr val="800080"/>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(born October 2, 1989), is an American security </a:t>
            </a:r>
            <a:r>
              <a:rPr lang="en-US" sz="1600" dirty="0">
                <a:solidFill>
                  <a:srgbClr val="FFC000"/>
                </a:solidFill>
                <a:effectLst/>
                <a:latin typeface="Times New Roman" panose="02020603050405020304" pitchFamily="18" charset="0"/>
                <a:ea typeface="Times New Roman" panose="02020603050405020304" pitchFamily="18" charset="0"/>
                <a:cs typeface="Times New Roman" panose="02020603050405020304" pitchFamily="18" charset="0"/>
              </a:rPr>
              <a:t>hacker</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pPr marL="0" marR="0">
              <a:spcBef>
                <a:spcPts val="0"/>
              </a:spcBef>
              <a:spcAft>
                <a:spcPts val="0"/>
              </a:spcAft>
            </a:pP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17 years old </a:t>
            </a:r>
            <a:r>
              <a:rPr lang="en-US" sz="1600" dirty="0" err="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egohot</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is the first person who removed </a:t>
            </a:r>
            <a:r>
              <a:rPr lang="en-US" sz="1600" dirty="0" err="1">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simlock</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on iPhone. After 2 year he released </a:t>
            </a:r>
            <a:r>
              <a:rPr lang="en-US" sz="16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blackra1n</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(jailbreak of </a:t>
            </a:r>
            <a:r>
              <a:rPr lang="en-US" sz="16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ios</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3.x). but it is not </a:t>
            </a:r>
            <a:r>
              <a:rPr lang="en-US" sz="1600"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honest work. </a:t>
            </a:r>
          </a:p>
          <a:p>
            <a:pPr marL="0" marR="0">
              <a:spcBef>
                <a:spcPts val="0"/>
              </a:spcBef>
              <a:spcAft>
                <a:spcPts val="0"/>
              </a:spcAft>
            </a:pPr>
            <a:endParaRPr lang="en-US" sz="1600"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Most of the hacking is done in a </a:t>
            </a:r>
            <a:r>
              <a:rPr lang="en-US" sz="1600" dirty="0">
                <a:solidFill>
                  <a:schemeClr val="accent4">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community</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as a group, in this case, </a:t>
            </a:r>
            <a:r>
              <a:rPr lang="en-US" sz="1600" dirty="0">
                <a:solidFill>
                  <a:schemeClr val="accent1">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IRC chatrooms </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where like minded people collaborate and share ideas with each other. The already established iPhone dev team back then was very open and sharing information and IDB’s with everyone (those are Interactive Disassembler [IDA] files containing application binary and assembly code annotations).</a:t>
            </a:r>
          </a:p>
          <a:p>
            <a:endParaRPr lang="en-US"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50589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4000" r="-8000"/>
          </a:stretch>
        </a:blip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2385733-578D-42AA-AEE6-DEFB03FB4473}"/>
              </a:ext>
            </a:extLst>
          </p:cNvPr>
          <p:cNvSpPr>
            <a:spLocks noGrp="1"/>
          </p:cNvSpPr>
          <p:nvPr>
            <p:ph type="ctrTitle"/>
          </p:nvPr>
        </p:nvSpPr>
        <p:spPr>
          <a:xfrm>
            <a:off x="1137092" y="517451"/>
            <a:ext cx="989420" cy="339635"/>
          </a:xfrm>
        </p:spPr>
        <p:txBody>
          <a:bodyPr/>
          <a:lstStyle/>
          <a:p>
            <a:r>
              <a:rPr lang="en-US" dirty="0"/>
              <a:t>EGOHOT</a:t>
            </a:r>
          </a:p>
        </p:txBody>
      </p:sp>
      <p:sp>
        <p:nvSpPr>
          <p:cNvPr id="19" name="Subtitle 18">
            <a:extLst>
              <a:ext uri="{FF2B5EF4-FFF2-40B4-BE49-F238E27FC236}">
                <a16:creationId xmlns:a16="http://schemas.microsoft.com/office/drawing/2014/main" id="{B90C81B6-B62B-454C-9C04-F2992360FD90}"/>
              </a:ext>
            </a:extLst>
          </p:cNvPr>
          <p:cNvSpPr>
            <a:spLocks noGrp="1"/>
          </p:cNvSpPr>
          <p:nvPr>
            <p:ph type="subTitle" idx="1"/>
          </p:nvPr>
        </p:nvSpPr>
        <p:spPr>
          <a:xfrm>
            <a:off x="262270" y="1124166"/>
            <a:ext cx="3744729" cy="3795164"/>
          </a:xfrm>
        </p:spPr>
        <p:txBody>
          <a:bodyPr/>
          <a:lstStyle/>
          <a:p>
            <a:pPr marL="0" marR="0">
              <a:spcBef>
                <a:spcPts val="0"/>
              </a:spcBef>
              <a:spcAft>
                <a:spcPts val="0"/>
              </a:spcAft>
            </a:pPr>
            <a:r>
              <a:rPr lang="en-US" sz="1800" dirty="0">
                <a:solidFill>
                  <a:schemeClr val="bg1"/>
                </a:solidFill>
                <a:effectLst/>
                <a:latin typeface="Times New Roman" panose="02020603050405020304" pitchFamily="18" charset="0"/>
                <a:ea typeface="Times New Roman" panose="02020603050405020304" pitchFamily="18" charset="0"/>
              </a:rPr>
              <a:t>From there </a:t>
            </a:r>
            <a:r>
              <a:rPr lang="en-US" sz="1800" dirty="0">
                <a:solidFill>
                  <a:srgbClr val="FFC000"/>
                </a:solidFill>
                <a:effectLst/>
                <a:latin typeface="Times New Roman" panose="02020603050405020304" pitchFamily="18" charset="0"/>
                <a:ea typeface="Times New Roman" panose="02020603050405020304" pitchFamily="18" charset="0"/>
              </a:rPr>
              <a:t>George </a:t>
            </a:r>
            <a:r>
              <a:rPr lang="en-US" sz="1800" dirty="0" err="1">
                <a:solidFill>
                  <a:srgbClr val="FFC000"/>
                </a:solidFill>
                <a:effectLst/>
                <a:latin typeface="Times New Roman" panose="02020603050405020304" pitchFamily="18" charset="0"/>
                <a:ea typeface="Times New Roman" panose="02020603050405020304" pitchFamily="18" charset="0"/>
              </a:rPr>
              <a:t>Hotz</a:t>
            </a:r>
            <a:r>
              <a:rPr lang="en-US" sz="1800" dirty="0">
                <a:solidFill>
                  <a:srgbClr val="FFC000"/>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collected as much information and already established work from the iPhone dev team as he could. And in doing so learning the skill of the trade: </a:t>
            </a:r>
            <a:r>
              <a:rPr lang="en-US" sz="1800" dirty="0">
                <a:solidFill>
                  <a:srgbClr val="FF0000"/>
                </a:solidFill>
                <a:effectLst/>
                <a:latin typeface="Times New Roman" panose="02020603050405020304" pitchFamily="18" charset="0"/>
                <a:ea typeface="Times New Roman" panose="02020603050405020304" pitchFamily="18" charset="0"/>
              </a:rPr>
              <a:t>reverse-engineering</a:t>
            </a:r>
            <a:r>
              <a:rPr lang="en-US" sz="1800" dirty="0">
                <a:solidFill>
                  <a:schemeClr val="bg1"/>
                </a:solidFill>
                <a:effectLst/>
                <a:latin typeface="Times New Roman" panose="02020603050405020304" pitchFamily="18" charset="0"/>
                <a:ea typeface="Times New Roman" panose="02020603050405020304" pitchFamily="18" charset="0"/>
              </a:rPr>
              <a:t> the components that make up the iOS system.</a:t>
            </a:r>
          </a:p>
          <a:p>
            <a:pPr marL="0" marR="0">
              <a:spcBef>
                <a:spcPts val="0"/>
              </a:spcBef>
              <a:spcAft>
                <a:spcPts val="0"/>
              </a:spcAft>
            </a:pPr>
            <a:r>
              <a:rPr lang="en-US" sz="1800" dirty="0">
                <a:solidFill>
                  <a:schemeClr val="bg1"/>
                </a:solidFill>
                <a:effectLst/>
                <a:latin typeface="Times New Roman" panose="02020603050405020304" pitchFamily="18" charset="0"/>
                <a:ea typeface="Times New Roman" panose="02020603050405020304" pitchFamily="18" charset="0"/>
              </a:rPr>
              <a:t>However, instead of </a:t>
            </a:r>
            <a:r>
              <a:rPr lang="en-US" sz="1800" dirty="0">
                <a:solidFill>
                  <a:srgbClr val="FFFF00"/>
                </a:solidFill>
                <a:effectLst/>
                <a:latin typeface="Times New Roman" panose="02020603050405020304" pitchFamily="18" charset="0"/>
                <a:ea typeface="Times New Roman" panose="02020603050405020304" pitchFamily="18" charset="0"/>
              </a:rPr>
              <a:t>sharing</a:t>
            </a:r>
            <a:r>
              <a:rPr lang="en-US" sz="1800" dirty="0">
                <a:solidFill>
                  <a:schemeClr val="bg1"/>
                </a:solidFill>
                <a:effectLst/>
                <a:latin typeface="Times New Roman" panose="02020603050405020304" pitchFamily="18" charset="0"/>
                <a:ea typeface="Times New Roman" panose="02020603050405020304" pitchFamily="18" charset="0"/>
              </a:rPr>
              <a:t> back to the </a:t>
            </a:r>
            <a:r>
              <a:rPr lang="en-US" sz="1800" dirty="0">
                <a:solidFill>
                  <a:srgbClr val="92D050"/>
                </a:solidFill>
                <a:effectLst/>
                <a:latin typeface="Times New Roman" panose="02020603050405020304" pitchFamily="18" charset="0"/>
                <a:ea typeface="Times New Roman" panose="02020603050405020304" pitchFamily="18" charset="0"/>
              </a:rPr>
              <a:t>hacking community</a:t>
            </a:r>
            <a:r>
              <a:rPr lang="en-US" sz="1800" dirty="0">
                <a:solidFill>
                  <a:schemeClr val="bg1"/>
                </a:solidFill>
                <a:effectLst/>
                <a:latin typeface="Times New Roman" panose="02020603050405020304" pitchFamily="18" charset="0"/>
                <a:ea typeface="Times New Roman" panose="02020603050405020304" pitchFamily="18" charset="0"/>
              </a:rPr>
              <a:t>, George </a:t>
            </a:r>
            <a:r>
              <a:rPr lang="en-US" sz="1800" dirty="0" err="1">
                <a:solidFill>
                  <a:schemeClr val="bg1"/>
                </a:solidFill>
                <a:effectLst/>
                <a:latin typeface="Times New Roman" panose="02020603050405020304" pitchFamily="18" charset="0"/>
                <a:ea typeface="Times New Roman" panose="02020603050405020304" pitchFamily="18" charset="0"/>
              </a:rPr>
              <a:t>Hotz</a:t>
            </a:r>
            <a:r>
              <a:rPr lang="en-US" sz="1800" dirty="0">
                <a:solidFill>
                  <a:schemeClr val="bg1"/>
                </a:solidFill>
                <a:effectLst/>
                <a:latin typeface="Times New Roman" panose="02020603050405020304" pitchFamily="18" charset="0"/>
                <a:ea typeface="Times New Roman" panose="02020603050405020304" pitchFamily="18" charset="0"/>
              </a:rPr>
              <a:t> kept most of his </a:t>
            </a:r>
            <a:r>
              <a:rPr lang="en-US" sz="1800" dirty="0">
                <a:solidFill>
                  <a:schemeClr val="accent3">
                    <a:lumMod val="40000"/>
                    <a:lumOff val="60000"/>
                  </a:schemeClr>
                </a:solidFill>
                <a:effectLst/>
                <a:latin typeface="Times New Roman" panose="02020603050405020304" pitchFamily="18" charset="0"/>
                <a:ea typeface="Times New Roman" panose="02020603050405020304" pitchFamily="18" charset="0"/>
              </a:rPr>
              <a:t>findings</a:t>
            </a:r>
            <a:r>
              <a:rPr lang="en-US" sz="1800" dirty="0">
                <a:solidFill>
                  <a:schemeClr val="bg1"/>
                </a:solidFill>
                <a:effectLst/>
                <a:latin typeface="Times New Roman" panose="02020603050405020304" pitchFamily="18" charset="0"/>
                <a:ea typeface="Times New Roman" panose="02020603050405020304" pitchFamily="18" charset="0"/>
              </a:rPr>
              <a:t> to himself and tried to be the center of </a:t>
            </a:r>
            <a:r>
              <a:rPr lang="en-US" sz="1800" dirty="0">
                <a:solidFill>
                  <a:srgbClr val="C00000"/>
                </a:solidFill>
                <a:effectLst/>
                <a:latin typeface="Times New Roman" panose="02020603050405020304" pitchFamily="18" charset="0"/>
                <a:ea typeface="Times New Roman" panose="02020603050405020304" pitchFamily="18" charset="0"/>
              </a:rPr>
              <a:t>attention</a:t>
            </a:r>
            <a:r>
              <a:rPr lang="en-US" sz="1800" dirty="0">
                <a:solidFill>
                  <a:schemeClr val="bg1"/>
                </a:solidFill>
                <a:effectLst/>
                <a:latin typeface="Times New Roman" panose="02020603050405020304" pitchFamily="18" charset="0"/>
                <a:ea typeface="Times New Roman" panose="02020603050405020304" pitchFamily="18" charset="0"/>
              </a:rPr>
              <a:t>. This is why he got the nickname </a:t>
            </a:r>
            <a:r>
              <a:rPr lang="en-US" sz="1800" dirty="0" err="1">
                <a:solidFill>
                  <a:schemeClr val="accent6">
                    <a:lumMod val="75000"/>
                  </a:schemeClr>
                </a:solidFill>
                <a:effectLst/>
                <a:latin typeface="Times New Roman" panose="02020603050405020304" pitchFamily="18" charset="0"/>
                <a:ea typeface="Times New Roman" panose="02020603050405020304" pitchFamily="18" charset="0"/>
              </a:rPr>
              <a:t>Egohot</a:t>
            </a:r>
            <a:r>
              <a:rPr lang="en-US" sz="1800" dirty="0">
                <a:solidFill>
                  <a:schemeClr val="bg1"/>
                </a:solidFill>
                <a:effectLst/>
                <a:latin typeface="Times New Roman" panose="02020603050405020304" pitchFamily="18" charset="0"/>
                <a:ea typeface="Times New Roman" panose="02020603050405020304" pitchFamily="18" charset="0"/>
              </a:rPr>
              <a:t>.</a:t>
            </a:r>
          </a:p>
        </p:txBody>
      </p:sp>
    </p:spTree>
    <p:extLst>
      <p:ext uri="{BB962C8B-B14F-4D97-AF65-F5344CB8AC3E}">
        <p14:creationId xmlns:p14="http://schemas.microsoft.com/office/powerpoint/2010/main" val="6603785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12000" b="-5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0B60EE-A937-4D18-A425-010C2F19E3D8}"/>
              </a:ext>
            </a:extLst>
          </p:cNvPr>
          <p:cNvSpPr>
            <a:spLocks noGrp="1"/>
          </p:cNvSpPr>
          <p:nvPr>
            <p:ph type="ctrTitle"/>
          </p:nvPr>
        </p:nvSpPr>
        <p:spPr/>
        <p:txBody>
          <a:bodyPr/>
          <a:lstStyle/>
          <a:p>
            <a:r>
              <a:rPr lang="en-US" dirty="0"/>
              <a:t>PlayStation 3</a:t>
            </a:r>
          </a:p>
        </p:txBody>
      </p:sp>
    </p:spTree>
    <p:extLst>
      <p:ext uri="{BB962C8B-B14F-4D97-AF65-F5344CB8AC3E}">
        <p14:creationId xmlns:p14="http://schemas.microsoft.com/office/powerpoint/2010/main" val="12719536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Marketing Newsletter">
  <a:themeElements>
    <a:clrScheme name="Simple Light">
      <a:dk1>
        <a:srgbClr val="191919"/>
      </a:dk1>
      <a:lt1>
        <a:srgbClr val="F3F3F3"/>
      </a:lt1>
      <a:dk2>
        <a:srgbClr val="D9D9D9"/>
      </a:dk2>
      <a:lt2>
        <a:srgbClr val="434343"/>
      </a:lt2>
      <a:accent1>
        <a:srgbClr val="097A80"/>
      </a:accent1>
      <a:accent2>
        <a:srgbClr val="B3B896"/>
      </a:accent2>
      <a:accent3>
        <a:srgbClr val="F1C34E"/>
      </a:accent3>
      <a:accent4>
        <a:srgbClr val="E06666"/>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259</TotalTime>
  <Words>815</Words>
  <Application>Microsoft Office PowerPoint</Application>
  <PresentationFormat>On-screen Show (16:9)</PresentationFormat>
  <Paragraphs>60</Paragraphs>
  <Slides>17</Slides>
  <Notes>3</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Georgia</vt:lpstr>
      <vt:lpstr>Pontano Sans</vt:lpstr>
      <vt:lpstr>Calibri</vt:lpstr>
      <vt:lpstr>Arial</vt:lpstr>
      <vt:lpstr>Times New Roman</vt:lpstr>
      <vt:lpstr>Nunito Sans</vt:lpstr>
      <vt:lpstr>Calibri Light</vt:lpstr>
      <vt:lpstr>Assistant Light</vt:lpstr>
      <vt:lpstr>Fira Sans Extra Condensed Medium</vt:lpstr>
      <vt:lpstr>Nunito Sans ExtraBold</vt:lpstr>
      <vt:lpstr>Marketing Newsletter</vt:lpstr>
      <vt:lpstr>Riga Technical University</vt:lpstr>
      <vt:lpstr>What is Hacktivism?</vt:lpstr>
      <vt:lpstr>Targets</vt:lpstr>
      <vt:lpstr>How Hacktivism Works </vt:lpstr>
      <vt:lpstr>How Hacktivism Works </vt:lpstr>
      <vt:lpstr>Geohot (Egohot)</vt:lpstr>
      <vt:lpstr>EGOHOT</vt:lpstr>
      <vt:lpstr>EGOHOT</vt:lpstr>
      <vt:lpstr>PlayStation 3</vt:lpstr>
      <vt:lpstr>EARLY DAYS</vt:lpstr>
      <vt:lpstr>EGOHOT JOINING</vt:lpstr>
      <vt:lpstr>Sony report this problem to the FBI and egohot website had shutdown. A group of people began to protest this move. As expected, hackers got to work. </vt:lpstr>
      <vt:lpstr>The hacker team hacked PSN(PlayStation Network) and Sony shut down their servers. This problem affects online gaming and industries. After this situation, 77milion users account information has been exposed. </vt:lpstr>
      <vt:lpstr>PowerPoint Presentation</vt:lpstr>
      <vt:lpstr>PowerPoint Presentation</vt:lpstr>
      <vt:lpstr>Sony</vt:lpstr>
      <vt:lpstr>Last Words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Riga Technical University</dc:title>
  <dc:creator>CAMELCABEL</dc:creator>
  <cp:lastModifiedBy>Said Naghiyev</cp:lastModifiedBy>
  <cp:revision>21</cp:revision>
  <dcterms:modified xsi:type="dcterms:W3CDTF">2020-10-10T11:33:40Z</dcterms:modified>
</cp:coreProperties>
</file>